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468" r:id="rId3"/>
    <p:sldId id="472" r:id="rId4"/>
    <p:sldId id="471" r:id="rId5"/>
    <p:sldId id="432" r:id="rId6"/>
    <p:sldId id="270" r:id="rId7"/>
    <p:sldId id="473" r:id="rId8"/>
    <p:sldId id="474" r:id="rId9"/>
    <p:sldId id="470" r:id="rId10"/>
    <p:sldId id="475" r:id="rId11"/>
    <p:sldId id="476" r:id="rId12"/>
    <p:sldId id="442" r:id="rId13"/>
    <p:sldId id="460" r:id="rId14"/>
    <p:sldId id="451" r:id="rId15"/>
    <p:sldId id="463" r:id="rId16"/>
  </p:sldIdLst>
  <p:sldSz cx="12192000" cy="6858000"/>
  <p:notesSz cx="6858000" cy="9144000"/>
  <p:embeddedFontLst>
    <p:embeddedFont>
      <p:font typeface="Avenir Next LT Pro" panose="020B0504020202020204" pitchFamily="34" charset="-18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105CF92-3D24-4B27-90E8-C48C70DD2E09}"/>
    <pc:docChg chg="undo custSel addSld delSld modSld sldOrd">
      <pc:chgData name="Siniša ᵀᴴᴱ ᴼᴿᴵᴳᴵᴻᴬᴸ Wolfenstein" userId="215f646470bc261a" providerId="LiveId" clId="{5105CF92-3D24-4B27-90E8-C48C70DD2E09}" dt="2021-04-16T08:44:00.061" v="4326"/>
      <pc:docMkLst>
        <pc:docMk/>
      </pc:docMkLst>
      <pc:sldChg chg="modSp">
        <pc:chgData name="Siniša ᵀᴴᴱ ᴼᴿᴵᴳᴵᴻᴬᴸ Wolfenstein" userId="215f646470bc261a" providerId="LiveId" clId="{5105CF92-3D24-4B27-90E8-C48C70DD2E09}" dt="2021-04-14T10:04:36.360" v="13" actId="6549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105CF92-3D24-4B27-90E8-C48C70DD2E09}" dt="2021-04-14T10:04:36.360" v="13" actId="6549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ord modAnim">
        <pc:chgData name="Siniša ᵀᴴᴱ ᴼᴿᴵᴳᴵᴻᴬᴸ Wolfenstein" userId="215f646470bc261a" providerId="LiveId" clId="{5105CF92-3D24-4B27-90E8-C48C70DD2E09}" dt="2021-04-16T07:32:25.845" v="1518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105CF92-3D24-4B27-90E8-C48C70DD2E09}" dt="2021-04-16T07:27:55.137" v="1405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7:29:43.196" v="1460" actId="103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1:50.278" v="1502" actId="1037"/>
          <ac:spMkLst>
            <pc:docMk/>
            <pc:sldMk cId="891775711" sldId="270"/>
            <ac:spMk id="7" creationId="{57AA5C5C-FDC5-459D-A418-238B90F6DAA3}"/>
          </ac:spMkLst>
        </pc:spChg>
        <pc:spChg chg="add mod">
          <ac:chgData name="Siniša ᵀᴴᴱ ᴼᴿᴵᴳᴵᴻᴬᴸ Wolfenstein" userId="215f646470bc261a" providerId="LiveId" clId="{5105CF92-3D24-4B27-90E8-C48C70DD2E09}" dt="2021-04-16T07:32:02.761" v="1506" actId="1036"/>
          <ac:spMkLst>
            <pc:docMk/>
            <pc:sldMk cId="891775711" sldId="270"/>
            <ac:spMk id="8" creationId="{358DF44B-01E6-403F-8A6C-C12FC9D0B700}"/>
          </ac:spMkLst>
        </pc:spChg>
        <pc:spChg chg="add mod">
          <ac:chgData name="Siniša ᵀᴴᴱ ᴼᴿᴵᴳᴵᴻᴬᴸ Wolfenstein" userId="215f646470bc261a" providerId="LiveId" clId="{5105CF92-3D24-4B27-90E8-C48C70DD2E09}" dt="2021-04-16T07:32:15.845" v="1511" actId="1035"/>
          <ac:spMkLst>
            <pc:docMk/>
            <pc:sldMk cId="891775711" sldId="270"/>
            <ac:spMk id="9" creationId="{5F46841A-E7CB-4506-B9AC-BC5ED6D5D5B9}"/>
          </ac:spMkLst>
        </pc:spChg>
        <pc:spChg chg="add mod">
          <ac:chgData name="Siniša ᵀᴴᴱ ᴼᴿᴵᴳᴵᴻᴬᴸ Wolfenstein" userId="215f646470bc261a" providerId="LiveId" clId="{5105CF92-3D24-4B27-90E8-C48C70DD2E09}" dt="2021-04-16T07:32:25.845" v="1518" actId="1035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5105CF92-3D24-4B27-90E8-C48C70DD2E09}" dt="2021-04-16T07:27:47.072" v="1404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29:39.576" v="145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ord addAnim delAnim modAnim">
        <pc:chgData name="Siniša ᵀᴴᴱ ᴼᴿᴵᴳᴵᴻᴬᴸ Wolfenstein" userId="215f646470bc261a" providerId="LiveId" clId="{5105CF92-3D24-4B27-90E8-C48C70DD2E09}" dt="2021-04-14T10:14:46.482" v="519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5105CF92-3D24-4B27-90E8-C48C70DD2E09}" dt="2021-04-14T10:09:56.711" v="265" actId="478"/>
          <ac:spMkLst>
            <pc:docMk/>
            <pc:sldMk cId="3028200427" sldId="414"/>
            <ac:spMk id="11" creationId="{3E7C3426-8A70-464B-8DDA-B6C3B40AAC88}"/>
          </ac:spMkLst>
        </pc:spChg>
        <pc:spChg chg="add del mod">
          <ac:chgData name="Siniša ᵀᴴᴱ ᴼᴿᴵᴳᴵᴻᴬᴸ Wolfenstein" userId="215f646470bc261a" providerId="LiveId" clId="{5105CF92-3D24-4B27-90E8-C48C70DD2E09}" dt="2021-04-14T10:14:02.124" v="498" actId="20577"/>
          <ac:spMkLst>
            <pc:docMk/>
            <pc:sldMk cId="3028200427" sldId="414"/>
            <ac:spMk id="12" creationId="{2EBA6284-C796-4FD5-8F2F-9F29F132FDA3}"/>
          </ac:spMkLst>
        </pc:spChg>
        <pc:spChg chg="del">
          <ac:chgData name="Siniša ᵀᴴᴱ ᴼᴿᴵᴳᴵᴻᴬᴸ Wolfenstein" userId="215f646470bc261a" providerId="LiveId" clId="{5105CF92-3D24-4B27-90E8-C48C70DD2E09}" dt="2021-04-14T10:09:36.687" v="257" actId="478"/>
          <ac:spMkLst>
            <pc:docMk/>
            <pc:sldMk cId="3028200427" sldId="414"/>
            <ac:spMk id="13" creationId="{986B4FC3-9AEA-4116-B105-B87D9AC97C7E}"/>
          </ac:spMkLst>
        </pc:spChg>
        <pc:spChg chg="del">
          <ac:chgData name="Siniša ᵀᴴᴱ ᴼᴿᴵᴳᴵᴻᴬᴸ Wolfenstein" userId="215f646470bc261a" providerId="LiveId" clId="{5105CF92-3D24-4B27-90E8-C48C70DD2E09}" dt="2021-04-14T10:09:37.421" v="258" actId="478"/>
          <ac:spMkLst>
            <pc:docMk/>
            <pc:sldMk cId="3028200427" sldId="414"/>
            <ac:spMk id="14" creationId="{E6D4AB55-1DFD-4D84-8C32-8218AD50CF9D}"/>
          </ac:spMkLst>
        </pc:spChg>
        <pc:spChg chg="mod">
          <ac:chgData name="Siniša ᵀᴴᴱ ᴼᴿᴵᴳᴵᴻᴬᴸ Wolfenstein" userId="215f646470bc261a" providerId="LiveId" clId="{5105CF92-3D24-4B27-90E8-C48C70DD2E09}" dt="2021-04-14T10:12:31.034" v="479" actId="14100"/>
          <ac:spMkLst>
            <pc:docMk/>
            <pc:sldMk cId="3028200427" sldId="41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5105CF92-3D24-4B27-90E8-C48C70DD2E09}" dt="2021-04-14T10:14:09.955" v="504" actId="1036"/>
          <ac:spMkLst>
            <pc:docMk/>
            <pc:sldMk cId="3028200427" sldId="414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4T10:09:42.644" v="262" actId="478"/>
          <ac:spMkLst>
            <pc:docMk/>
            <pc:sldMk cId="3028200427" sldId="414"/>
            <ac:spMk id="17" creationId="{BA6864C2-F4B4-4ABA-BE66-3610491370E0}"/>
          </ac:spMkLst>
        </pc:spChg>
        <pc:spChg chg="del">
          <ac:chgData name="Siniša ᵀᴴᴱ ᴼᴿᴵᴳᴵᴻᴬᴸ Wolfenstein" userId="215f646470bc261a" providerId="LiveId" clId="{5105CF92-3D24-4B27-90E8-C48C70DD2E09}" dt="2021-04-14T10:09:32.580" v="254" actId="478"/>
          <ac:spMkLst>
            <pc:docMk/>
            <pc:sldMk cId="3028200427" sldId="414"/>
            <ac:spMk id="18" creationId="{8F58D375-9437-4BE6-8966-EB973E7D2C50}"/>
          </ac:spMkLst>
        </pc:spChg>
        <pc:spChg chg="del">
          <ac:chgData name="Siniša ᵀᴴᴱ ᴼᴿᴵᴳᴵᴻᴬᴸ Wolfenstein" userId="215f646470bc261a" providerId="LiveId" clId="{5105CF92-3D24-4B27-90E8-C48C70DD2E09}" dt="2021-04-14T10:09:41.326" v="261" actId="478"/>
          <ac:spMkLst>
            <pc:docMk/>
            <pc:sldMk cId="3028200427" sldId="414"/>
            <ac:spMk id="19" creationId="{74998A67-D04B-43FE-AA5C-8900AB8AF5DB}"/>
          </ac:spMkLst>
        </pc:spChg>
        <pc:spChg chg="add mod">
          <ac:chgData name="Siniša ᵀᴴᴱ ᴼᴿᴵᴳᴵᴻᴬᴸ Wolfenstein" userId="215f646470bc261a" providerId="LiveId" clId="{5105CF92-3D24-4B27-90E8-C48C70DD2E09}" dt="2021-04-14T10:14:18.249" v="509" actId="1035"/>
          <ac:spMkLst>
            <pc:docMk/>
            <pc:sldMk cId="3028200427" sldId="414"/>
            <ac:spMk id="20" creationId="{018409DA-C8FC-47C4-95A1-83510358C223}"/>
          </ac:spMkLst>
        </pc:spChg>
        <pc:spChg chg="add mod">
          <ac:chgData name="Siniša ᵀᴴᴱ ᴼᴿᴵᴳᴵᴻᴬᴸ Wolfenstein" userId="215f646470bc261a" providerId="LiveId" clId="{5105CF92-3D24-4B27-90E8-C48C70DD2E09}" dt="2021-04-14T10:14:26.847" v="513" actId="1036"/>
          <ac:spMkLst>
            <pc:docMk/>
            <pc:sldMk cId="3028200427" sldId="414"/>
            <ac:spMk id="21" creationId="{945DBEFC-219C-4363-9054-5249D6391856}"/>
          </ac:spMkLst>
        </pc:spChg>
        <pc:spChg chg="add mod">
          <ac:chgData name="Siniša ᵀᴴᴱ ᴼᴿᴵᴳᴵᴻᴬᴸ Wolfenstein" userId="215f646470bc261a" providerId="LiveId" clId="{5105CF92-3D24-4B27-90E8-C48C70DD2E09}" dt="2021-04-14T10:14:35.363" v="518" actId="1036"/>
          <ac:spMkLst>
            <pc:docMk/>
            <pc:sldMk cId="3028200427" sldId="414"/>
            <ac:spMk id="22" creationId="{1655C9AB-FD2C-41BC-B648-343C1D617428}"/>
          </ac:spMkLst>
        </pc:spChg>
        <pc:picChg chg="add del mod">
          <ac:chgData name="Siniša ᵀᴴᴱ ᴼᴿᴵᴳᴵᴻᴬᴸ Wolfenstein" userId="215f646470bc261a" providerId="LiveId" clId="{5105CF92-3D24-4B27-90E8-C48C70DD2E09}" dt="2021-04-14T10:10:45.728" v="268" actId="14100"/>
          <ac:picMkLst>
            <pc:docMk/>
            <pc:sldMk cId="3028200427" sldId="41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5105CF92-3D24-4B27-90E8-C48C70DD2E09}" dt="2021-04-14T10:13:20.594" v="481" actId="1076"/>
          <ac:picMkLst>
            <pc:docMk/>
            <pc:sldMk cId="3028200427" sldId="414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5105CF92-3D24-4B27-90E8-C48C70DD2E09}" dt="2021-04-14T10:09:51.631" v="264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105CF92-3D24-4B27-90E8-C48C70DD2E09}" dt="2021-04-16T07:43:39.458" v="186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5105CF92-3D24-4B27-90E8-C48C70DD2E09}" dt="2021-04-14T11:01:49.258" v="968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4T10:59:15.758" v="610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5105CF92-3D24-4B27-90E8-C48C70DD2E09}" dt="2021-04-16T07:37:25.672" v="1698" actId="20577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5105CF92-3D24-4B27-90E8-C48C70DD2E09}" dt="2021-04-16T07:35:46.527" v="1600" actId="20577"/>
          <ac:spMkLst>
            <pc:docMk/>
            <pc:sldMk cId="1525085259" sldId="451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105CF92-3D24-4B27-90E8-C48C70DD2E09}" dt="2021-04-16T07:37:25.672" v="1698" actId="20577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7:36:29.269" v="1608" actId="1076"/>
          <ac:picMkLst>
            <pc:docMk/>
            <pc:sldMk cId="1525085259" sldId="451"/>
            <ac:picMk id="2" creationId="{3C85C17C-2ED4-4E4F-A125-4D7A2CE46B84}"/>
          </ac:picMkLst>
        </pc:picChg>
      </pc:sldChg>
    </pc:docChg>
  </pc:docChgLst>
  <pc:docChgLst>
    <pc:chgData name="Siniša ᵀᴴᴱ ᴼᴿᴵᴳᴵᴻᴬᴸ Wolfenstein" userId="215f646470bc261a" providerId="LiveId" clId="{7C889508-3964-4E70-926B-EAB705E003C6}"/>
    <pc:docChg chg="undo custSel addSld delSld modSld sldOrd">
      <pc:chgData name="Siniša ᵀᴴᴱ ᴼᴿᴵᴳᴵᴻᴬᴸ Wolfenstein" userId="215f646470bc261a" providerId="LiveId" clId="{7C889508-3964-4E70-926B-EAB705E003C6}" dt="2021-04-23T08:45:37.334" v="3801" actId="2696"/>
      <pc:docMkLst>
        <pc:docMk/>
      </pc:docMkLst>
      <pc:sldChg chg="modSp">
        <pc:chgData name="Siniša ᵀᴴᴱ ᴼᴿᴵᴳᴵᴻᴬᴸ Wolfenstein" userId="215f646470bc261a" providerId="LiveId" clId="{7C889508-3964-4E70-926B-EAB705E003C6}" dt="2021-04-23T06:26:55.171" v="1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C889508-3964-4E70-926B-EAB705E003C6}" dt="2021-04-23T06:26:55.171" v="1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ᵀᴴᴱ ᴼᴿᴵᴳᴵᴻᴬᴸ Wolfenstein" userId="215f646470bc261a" providerId="LiveId" clId="{7C889508-3964-4E70-926B-EAB705E003C6}" dt="2021-04-23T07:17:54.989" v="1055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7C889508-3964-4E70-926B-EAB705E003C6}" dt="2021-04-23T07:16:09.452" v="983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7:17:46.857" v="104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7" creationId="{57AA5C5C-FDC5-459D-A418-238B90F6DAA3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8" creationId="{358DF44B-01E6-403F-8A6C-C12FC9D0B700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9" creationId="{5F46841A-E7CB-4506-B9AC-BC5ED6D5D5B9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7C889508-3964-4E70-926B-EAB705E003C6}" dt="2021-04-23T07:16:39.746" v="985" actId="14100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7:17:54.989" v="1055" actId="1035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7C889508-3964-4E70-926B-EAB705E003C6}" dt="2021-04-23T08:45:31.737" v="3790" actId="2696"/>
        <pc:sldMkLst>
          <pc:docMk/>
          <pc:sldMk cId="1216289924" sldId="322"/>
        </pc:sldMkLst>
        <pc:picChg chg="mod">
          <ac:chgData name="Siniša ᵀᴴᴱ ᴼᴿᴵᴳᴵᴻᴬᴸ Wolfenstein" userId="215f646470bc261a" providerId="LiveId" clId="{7C889508-3964-4E70-926B-EAB705E003C6}" dt="2021-04-23T06:28:55.888" v="20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7C889508-3964-4E70-926B-EAB705E003C6}" dt="2021-04-23T06:46:39.814" v="874" actId="14100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12" creationId="{2EBA6284-C796-4FD5-8F2F-9F29F132FDA3}"/>
          </ac:spMkLst>
        </pc:spChg>
        <pc:spChg chg="mod">
          <ac:chgData name="Siniša ᵀᴴᴱ ᴼᴿᴵᴳᴵᴻᴬᴸ Wolfenstein" userId="215f646470bc261a" providerId="LiveId" clId="{7C889508-3964-4E70-926B-EAB705E003C6}" dt="2021-04-23T06:46:39.814" v="874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0" creationId="{018409DA-C8FC-47C4-95A1-83510358C223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1" creationId="{945DBEFC-219C-4363-9054-5249D6391856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7C889508-3964-4E70-926B-EAB705E003C6}" dt="2021-04-23T06:44:59.464" v="801" actId="1037"/>
          <ac:picMkLst>
            <pc:docMk/>
            <pc:sldMk cId="3028200427" sldId="414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7C889508-3964-4E70-926B-EAB705E003C6}" dt="2021-04-23T06:43:17.444" v="672" actId="478"/>
          <ac:picMkLst>
            <pc:docMk/>
            <pc:sldMk cId="3028200427" sldId="414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7C889508-3964-4E70-926B-EAB705E003C6}" dt="2021-04-23T06:42:58.284" v="667" actId="107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7C889508-3964-4E70-926B-EAB705E003C6}" dt="2021-04-23T07:58:40.959" v="2227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7C889508-3964-4E70-926B-EAB705E003C6}" dt="2021-04-23T07:58:36.207" v="2226" actId="20577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7:55:35.798" v="1816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7C889508-3964-4E70-926B-EAB705E003C6}" dt="2021-04-23T08:30:28.737" v="3020" actId="20577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C889508-3964-4E70-926B-EAB705E003C6}" dt="2021-04-23T08:12:14.711" v="2801" actId="478"/>
          <ac:spMkLst>
            <pc:docMk/>
            <pc:sldMk cId="2714523515" sldId="438"/>
            <ac:spMk id="4" creationId="{F43810FA-CF54-42D9-A874-7AE3A3DF61F2}"/>
          </ac:spMkLst>
        </pc:spChg>
        <pc:spChg chg="mod ord">
          <ac:chgData name="Siniša ᵀᴴᴱ ᴼᴿᴵᴳᴵᴻᴬᴸ Wolfenstein" userId="215f646470bc261a" providerId="LiveId" clId="{7C889508-3964-4E70-926B-EAB705E003C6}" dt="2021-04-23T08:14:10.729" v="2905" actId="167"/>
          <ac:spMkLst>
            <pc:docMk/>
            <pc:sldMk cId="2714523515" sldId="438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0" creationId="{FBA5F08C-84C4-446C-AADE-3DD81F0F0774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1" creationId="{D7EA3F22-7722-4086-8DAA-AA8AE3B37D49}"/>
          </ac:spMkLst>
        </pc:spChg>
        <pc:spChg chg="add mod">
          <ac:chgData name="Siniša ᵀᴴᴱ ᴼᴿᴵᴳᴵᴻᴬᴸ Wolfenstein" userId="215f646470bc261a" providerId="LiveId" clId="{7C889508-3964-4E70-926B-EAB705E003C6}" dt="2021-04-23T08:15:18.833" v="2914" actId="1076"/>
          <ac:spMkLst>
            <pc:docMk/>
            <pc:sldMk cId="2714523515" sldId="438"/>
            <ac:spMk id="12" creationId="{A47636BA-C1FF-4296-87EF-202761D9B50B}"/>
          </ac:spMkLst>
        </pc:spChg>
        <pc:spChg chg="add mod">
          <ac:chgData name="Siniša ᵀᴴᴱ ᴼᴿᴵᴳᴵᴻᴬᴸ Wolfenstein" userId="215f646470bc261a" providerId="LiveId" clId="{7C889508-3964-4E70-926B-EAB705E003C6}" dt="2021-04-23T08:15:28.233" v="2918" actId="1076"/>
          <ac:spMkLst>
            <pc:docMk/>
            <pc:sldMk cId="2714523515" sldId="438"/>
            <ac:spMk id="13" creationId="{21F841FB-4067-4EBE-9403-AB51D21644B6}"/>
          </ac:spMkLst>
        </pc:spChg>
        <pc:spChg chg="add mod">
          <ac:chgData name="Siniša ᵀᴴᴱ ᴼᴿᴵᴳᴵᴻᴬᴸ Wolfenstein" userId="215f646470bc261a" providerId="LiveId" clId="{7C889508-3964-4E70-926B-EAB705E003C6}" dt="2021-04-23T08:30:28.737" v="3020" actId="20577"/>
          <ac:spMkLst>
            <pc:docMk/>
            <pc:sldMk cId="2714523515" sldId="438"/>
            <ac:spMk id="14" creationId="{2CCB1ACA-F417-45BC-99CD-638B96692E9E}"/>
          </ac:spMkLst>
        </pc:spChg>
        <pc:spChg chg="add mod">
          <ac:chgData name="Siniša ᵀᴴᴱ ᴼᴿᴵᴳᴵᴻᴬᴸ Wolfenstein" userId="215f646470bc261a" providerId="LiveId" clId="{7C889508-3964-4E70-926B-EAB705E003C6}" dt="2021-04-23T08:30:00.622" v="2994" actId="20577"/>
          <ac:spMkLst>
            <pc:docMk/>
            <pc:sldMk cId="2714523515" sldId="438"/>
            <ac:spMk id="15" creationId="{181B1A0F-882F-417F-A0A7-2C90928BC710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6" creationId="{D2F414BF-64BB-4D78-9FC5-B6EEF76B3E1D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7" creationId="{19FF0273-652B-4B38-9017-A1B840485828}"/>
          </ac:spMkLst>
        </pc:spChg>
        <pc:spChg chg="add mod">
          <ac:chgData name="Siniša ᵀᴴᴱ ᴼᴿᴵᴳᴵᴻᴬᴸ Wolfenstein" userId="215f646470bc261a" providerId="LiveId" clId="{7C889508-3964-4E70-926B-EAB705E003C6}" dt="2021-04-23T08:30:07.397" v="3000" actId="20577"/>
          <ac:spMkLst>
            <pc:docMk/>
            <pc:sldMk cId="2714523515" sldId="438"/>
            <ac:spMk id="18" creationId="{7966E2C6-AEE8-4A71-B395-D78AA8C5D4A3}"/>
          </ac:spMkLst>
        </pc:spChg>
        <pc:spChg chg="add mod">
          <ac:chgData name="Siniša ᵀᴴᴱ ᴼᴿᴵᴳᴵᴻᴬᴸ Wolfenstein" userId="215f646470bc261a" providerId="LiveId" clId="{7C889508-3964-4E70-926B-EAB705E003C6}" dt="2021-04-23T08:30:16.208" v="3010" actId="20577"/>
          <ac:spMkLst>
            <pc:docMk/>
            <pc:sldMk cId="2714523515" sldId="438"/>
            <ac:spMk id="19" creationId="{A6EA547C-C7A1-48C5-9254-85A0427087B7}"/>
          </ac:spMkLst>
        </pc:spChg>
        <pc:picChg chg="mod">
          <ac:chgData name="Siniša ᵀᴴᴱ ᴼᴿᴵᴳᴵᴻᴬᴸ Wolfenstein" userId="215f646470bc261a" providerId="LiveId" clId="{7C889508-3964-4E70-926B-EAB705E003C6}" dt="2021-04-23T08:12:22.062" v="2804" actId="14100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8:14:13.528" v="2910" actId="1035"/>
          <ac:picMkLst>
            <pc:docMk/>
            <pc:sldMk cId="2714523515" sldId="438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C889508-3964-4E70-926B-EAB705E003C6}" dt="2021-04-23T08:14:42.369" v="2912" actId="1076"/>
          <ac:picMkLst>
            <pc:docMk/>
            <pc:sldMk cId="2714523515" sldId="438"/>
            <ac:picMk id="5" creationId="{0D16FFDE-EB5A-40CB-9798-194143F70DD0}"/>
          </ac:picMkLst>
        </pc:picChg>
        <pc:picChg chg="add mod">
          <ac:chgData name="Siniša ᵀᴴᴱ ᴼᴿᴵᴳᴵᴻᴬᴸ Wolfenstein" userId="215f646470bc261a" providerId="LiveId" clId="{7C889508-3964-4E70-926B-EAB705E003C6}" dt="2021-04-23T08:29:23.038" v="2977" actId="1076"/>
          <ac:picMkLst>
            <pc:docMk/>
            <pc:sldMk cId="2714523515" sldId="438"/>
            <ac:picMk id="7" creationId="{CF064E1F-FA7D-4683-B942-21BF0F3AE87E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7.334" v="3801" actId="2696"/>
        <pc:sldMkLst>
          <pc:docMk/>
          <pc:sldMk cId="896156256" sldId="442"/>
        </pc:sldMkLst>
      </pc:sldChg>
      <pc:sldChg chg="del">
        <pc:chgData name="Siniša ᵀᴴᴱ ᴼᴿᴵᴳᴵᴻᴬᴸ Wolfenstein" userId="215f646470bc261a" providerId="LiveId" clId="{7C889508-3964-4E70-926B-EAB705E003C6}" dt="2021-04-23T08:45:36.831" v="3800" actId="2696"/>
        <pc:sldMkLst>
          <pc:docMk/>
          <pc:sldMk cId="1297537896" sldId="443"/>
        </pc:sldMkLst>
      </pc:sldChg>
      <pc:sldChg chg="del ord">
        <pc:chgData name="Siniša ᵀᴴᴱ ᴼᴿᴵᴳᴵᴻᴬᴸ Wolfenstein" userId="215f646470bc261a" providerId="LiveId" clId="{7C889508-3964-4E70-926B-EAB705E003C6}" dt="2021-04-23T08:45:31.121" v="3789" actId="2696"/>
        <pc:sldMkLst>
          <pc:docMk/>
          <pc:sldMk cId="1031620403" sldId="447"/>
        </pc:sldMkLst>
      </pc:sldChg>
      <pc:sldChg chg="del">
        <pc:chgData name="Siniša ᵀᴴᴱ ᴼᴿᴵᴳᴵᴻᴬᴸ Wolfenstein" userId="215f646470bc261a" providerId="LiveId" clId="{7C889508-3964-4E70-926B-EAB705E003C6}" dt="2021-04-23T08:45:32.275" v="3791" actId="2696"/>
        <pc:sldMkLst>
          <pc:docMk/>
          <pc:sldMk cId="2714220434" sldId="449"/>
        </pc:sldMkLst>
      </pc:sldChg>
      <pc:sldChg chg="addSp modSp ord modAnim">
        <pc:chgData name="Siniša ᵀᴴᴱ ᴼᴿᴵᴳᴵᴻᴬᴸ Wolfenstein" userId="215f646470bc261a" providerId="LiveId" clId="{7C889508-3964-4E70-926B-EAB705E003C6}" dt="2021-04-23T08:01:58.978" v="2348" actId="20577"/>
        <pc:sldMkLst>
          <pc:docMk/>
          <pc:sldMk cId="2018526764" sldId="450"/>
        </pc:sldMkLst>
        <pc:spChg chg="add mod">
          <ac:chgData name="Siniša ᵀᴴᴱ ᴼᴿᴵᴳᴵᴻᴬᴸ Wolfenstein" userId="215f646470bc261a" providerId="LiveId" clId="{7C889508-3964-4E70-926B-EAB705E003C6}" dt="2021-04-23T08:01:13.567" v="2317" actId="20577"/>
          <ac:spMkLst>
            <pc:docMk/>
            <pc:sldMk cId="2018526764" sldId="450"/>
            <ac:spMk id="5" creationId="{09CC736A-63B4-4EC2-9DCD-9AA174A2457B}"/>
          </ac:spMkLst>
        </pc:spChg>
        <pc:spChg chg="add mod">
          <ac:chgData name="Siniša ᵀᴴᴱ ᴼᴿᴵᴳᴵᴻᴬᴸ Wolfenstein" userId="215f646470bc261a" providerId="LiveId" clId="{7C889508-3964-4E70-926B-EAB705E003C6}" dt="2021-04-23T08:01:25.923" v="2324" actId="20577"/>
          <ac:spMkLst>
            <pc:docMk/>
            <pc:sldMk cId="2018526764" sldId="450"/>
            <ac:spMk id="6" creationId="{A96C9746-3E3C-450A-AA97-9D04C886B5E7}"/>
          </ac:spMkLst>
        </pc:spChg>
        <pc:spChg chg="add mod">
          <ac:chgData name="Siniša ᵀᴴᴱ ᴼᴿᴵᴳᴵᴻᴬᴸ Wolfenstein" userId="215f646470bc261a" providerId="LiveId" clId="{7C889508-3964-4E70-926B-EAB705E003C6}" dt="2021-04-23T08:01:44.178" v="2338" actId="20577"/>
          <ac:spMkLst>
            <pc:docMk/>
            <pc:sldMk cId="2018526764" sldId="450"/>
            <ac:spMk id="7" creationId="{344DA1C7-DBFF-4B5E-94BA-8CF0C5CC41A3}"/>
          </ac:spMkLst>
        </pc:spChg>
        <pc:spChg chg="add mod">
          <ac:chgData name="Siniša ᵀᴴᴱ ᴼᴿᴵᴳᴵᴻᴬᴸ Wolfenstein" userId="215f646470bc261a" providerId="LiveId" clId="{7C889508-3964-4E70-926B-EAB705E003C6}" dt="2021-04-23T08:01:58.978" v="2348" actId="20577"/>
          <ac:spMkLst>
            <pc:docMk/>
            <pc:sldMk cId="2018526764" sldId="450"/>
            <ac:spMk id="8" creationId="{B6F059D3-5E96-45CF-A95D-D2785E16CA51}"/>
          </ac:spMkLst>
        </pc:spChg>
        <pc:spChg chg="mod">
          <ac:chgData name="Siniša ᵀᴴᴱ ᴼᴿᴵᴳᴵᴻᴬᴸ Wolfenstein" userId="215f646470bc261a" providerId="LiveId" clId="{7C889508-3964-4E70-926B-EAB705E003C6}" dt="2021-04-23T08:00:46.259" v="2311" actId="14100"/>
          <ac:spMkLst>
            <pc:docMk/>
            <pc:sldMk cId="2018526764" sldId="45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8:00:50.823" v="2312" actId="14100"/>
          <ac:picMkLst>
            <pc:docMk/>
            <pc:sldMk cId="2018526764" sldId="45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7:59:14.868" v="2230" actId="14826"/>
          <ac:picMkLst>
            <pc:docMk/>
            <pc:sldMk cId="2018526764" sldId="450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7C889508-3964-4E70-926B-EAB705E003C6}" dt="2021-04-23T07:27:19.188" v="1650" actId="14100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7C889508-3964-4E70-926B-EAB705E003C6}" dt="2021-04-23T07:18:23.681" v="1060" actId="20577"/>
          <ac:spMkLst>
            <pc:docMk/>
            <pc:sldMk cId="1525085259" sldId="451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7C889508-3964-4E70-926B-EAB705E003C6}" dt="2021-04-23T07:27:11.404" v="1648" actId="1036"/>
          <ac:spMkLst>
            <pc:docMk/>
            <pc:sldMk cId="1525085259" sldId="451"/>
            <ac:spMk id="7" creationId="{6D84A60B-0983-493F-955D-A219A5E4328C}"/>
          </ac:spMkLst>
        </pc:spChg>
        <pc:spChg chg="add del mod">
          <ac:chgData name="Siniša ᵀᴴᴱ ᴼᴿᴵᴳᴵᴻᴬᴸ Wolfenstein" userId="215f646470bc261a" providerId="LiveId" clId="{7C889508-3964-4E70-926B-EAB705E003C6}" dt="2021-04-23T07:26:47.025" v="1622" actId="21"/>
          <ac:spMkLst>
            <pc:docMk/>
            <pc:sldMk cId="1525085259" sldId="451"/>
            <ac:spMk id="11" creationId="{A278D59D-C357-4AEC-8E14-D01AA655E7AB}"/>
          </ac:spMkLst>
        </pc:spChg>
        <pc:spChg chg="mod">
          <ac:chgData name="Siniša ᵀᴴᴱ ᴼᴿᴵᴳᴵᴻᴬᴸ Wolfenstein" userId="215f646470bc261a" providerId="LiveId" clId="{7C889508-3964-4E70-926B-EAB705E003C6}" dt="2021-04-23T07:27:19.188" v="1650" actId="14100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7:27:15.167" v="1649" actId="1076"/>
          <ac:picMkLst>
            <pc:docMk/>
            <pc:sldMk cId="1525085259" sldId="45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7:18:20.190" v="1057" actId="14826"/>
          <ac:picMkLst>
            <pc:docMk/>
            <pc:sldMk cId="1525085259" sldId="451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5" creationId="{45CE944C-A735-4350-8CA7-F8F342876027}"/>
          </ac:picMkLst>
        </pc:picChg>
        <pc:picChg chg="add del mod">
          <ac:chgData name="Siniša ᵀᴴᴱ ᴼᴿᴵᴳᴵᴻᴬᴸ Wolfenstein" userId="215f646470bc261a" providerId="LiveId" clId="{7C889508-3964-4E70-926B-EAB705E003C6}" dt="2021-04-23T07:24:43.655" v="1595" actId="478"/>
          <ac:picMkLst>
            <pc:docMk/>
            <pc:sldMk cId="1525085259" sldId="451"/>
            <ac:picMk id="8" creationId="{619C3C74-9FEB-47DD-8286-5BBC84D0227E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9" creationId="{89EEA283-2851-4B34-AFAF-F116DA5F1DFF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10" creationId="{729A11F1-2DD2-41F3-B6B4-45DA1401007B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2.906" v="3792" actId="2696"/>
        <pc:sldMkLst>
          <pc:docMk/>
          <pc:sldMk cId="4186046681" sldId="452"/>
        </pc:sldMkLst>
      </pc:sldChg>
      <pc:sldChg chg="del">
        <pc:chgData name="Siniša ᵀᴴᴱ ᴼᴿᴵᴳᴵᴻᴬᴸ Wolfenstein" userId="215f646470bc261a" providerId="LiveId" clId="{7C889508-3964-4E70-926B-EAB705E003C6}" dt="2021-04-23T08:45:33.422" v="3793" actId="2696"/>
        <pc:sldMkLst>
          <pc:docMk/>
          <pc:sldMk cId="2037248481" sldId="453"/>
        </pc:sldMkLst>
      </pc:sldChg>
      <pc:sldChg chg="modSp del">
        <pc:chgData name="Siniša ᵀᴴᴱ ᴼᴿᴵᴳᴵᴻᴬᴸ Wolfenstein" userId="215f646470bc261a" providerId="LiveId" clId="{7C889508-3964-4E70-926B-EAB705E003C6}" dt="2021-04-23T08:45:33.970" v="3794" actId="2696"/>
        <pc:sldMkLst>
          <pc:docMk/>
          <pc:sldMk cId="870926319" sldId="454"/>
        </pc:sldMkLst>
        <pc:picChg chg="mod">
          <ac:chgData name="Siniša ᵀᴴᴱ ᴼᴿᴵᴳᴵᴻᴬᴸ Wolfenstein" userId="215f646470bc261a" providerId="LiveId" clId="{7C889508-3964-4E70-926B-EAB705E003C6}" dt="2021-04-23T06:29:20.041" v="23" actId="1076"/>
          <ac:picMkLst>
            <pc:docMk/>
            <pc:sldMk cId="870926319" sldId="45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4.493" v="3795" actId="2696"/>
        <pc:sldMkLst>
          <pc:docMk/>
          <pc:sldMk cId="756055526" sldId="455"/>
        </pc:sldMkLst>
      </pc:sldChg>
      <pc:sldChg chg="del">
        <pc:chgData name="Siniša ᵀᴴᴱ ᴼᴿᴵᴳᴵᴻᴬᴸ Wolfenstein" userId="215f646470bc261a" providerId="LiveId" clId="{7C889508-3964-4E70-926B-EAB705E003C6}" dt="2021-04-23T08:45:34.957" v="3796" actId="2696"/>
        <pc:sldMkLst>
          <pc:docMk/>
          <pc:sldMk cId="3640242371" sldId="456"/>
        </pc:sldMkLst>
      </pc:sldChg>
      <pc:sldChg chg="del">
        <pc:chgData name="Siniša ᵀᴴᴱ ᴼᴿᴵᴳᴵᴻᴬᴸ Wolfenstein" userId="215f646470bc261a" providerId="LiveId" clId="{7C889508-3964-4E70-926B-EAB705E003C6}" dt="2021-04-23T08:45:35.459" v="3797" actId="2696"/>
        <pc:sldMkLst>
          <pc:docMk/>
          <pc:sldMk cId="2904169157" sldId="457"/>
        </pc:sldMkLst>
      </pc:sldChg>
      <pc:sldChg chg="del">
        <pc:chgData name="Siniša ᵀᴴᴱ ᴼᴿᴵᴳᴵᴻᴬᴸ Wolfenstein" userId="215f646470bc261a" providerId="LiveId" clId="{7C889508-3964-4E70-926B-EAB705E003C6}" dt="2021-04-23T08:45:35.913" v="3798" actId="2696"/>
        <pc:sldMkLst>
          <pc:docMk/>
          <pc:sldMk cId="3281081619" sldId="458"/>
        </pc:sldMkLst>
      </pc:sldChg>
      <pc:sldChg chg="del">
        <pc:chgData name="Siniša ᵀᴴᴱ ᴼᴿᴵᴳᴵᴻᴬᴸ Wolfenstein" userId="215f646470bc261a" providerId="LiveId" clId="{7C889508-3964-4E70-926B-EAB705E003C6}" dt="2021-04-23T08:45:36.360" v="3799" actId="2696"/>
        <pc:sldMkLst>
          <pc:docMk/>
          <pc:sldMk cId="998457370" sldId="459"/>
        </pc:sldMkLst>
      </pc:sldChg>
      <pc:sldChg chg="addSp delSp modSp add delAnim modAnim">
        <pc:chgData name="Siniša ᵀᴴᴱ ᴼᴿᴵᴳᴵᴻᴬᴸ Wolfenstein" userId="215f646470bc261a" providerId="LiveId" clId="{7C889508-3964-4E70-926B-EAB705E003C6}" dt="2021-04-23T06:40:40.694" v="663" actId="1038"/>
        <pc:sldMkLst>
          <pc:docMk/>
          <pc:sldMk cId="3132807557" sldId="460"/>
        </pc:sldMkLst>
        <pc:spChg chg="mod">
          <ac:chgData name="Siniša ᵀᴴᴱ ᴼᴿᴵᴳᴵᴻᴬᴸ Wolfenstein" userId="215f646470bc261a" providerId="LiveId" clId="{7C889508-3964-4E70-926B-EAB705E003C6}" dt="2021-04-23T06:33:55.092" v="419" actId="20577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C889508-3964-4E70-926B-EAB705E003C6}" dt="2021-04-23T06:33:07.039" v="411" actId="14100"/>
          <ac:spMkLst>
            <pc:docMk/>
            <pc:sldMk cId="3132807557" sldId="460"/>
            <ac:spMk id="6" creationId="{FFE14C9D-F79A-42C0-87D5-7951E53F2573}"/>
          </ac:spMkLst>
        </pc:spChg>
        <pc:spChg chg="del mod">
          <ac:chgData name="Siniša ᵀᴴᴱ ᴼᴿᴵᴳᴵᴻᴬᴸ Wolfenstein" userId="215f646470bc261a" providerId="LiveId" clId="{7C889508-3964-4E70-926B-EAB705E003C6}" dt="2021-04-23T06:29:44.322" v="30" actId="478"/>
          <ac:spMkLst>
            <pc:docMk/>
            <pc:sldMk cId="3132807557" sldId="460"/>
            <ac:spMk id="9" creationId="{2851E625-97FB-4B6F-9C49-4298C204B6A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0" creationId="{BD8B34D9-154E-4AB7-B6CB-624B2D75EC8C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1" creationId="{9A02CF6B-6DC6-4E7B-B0FC-443415D73AB2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3" creationId="{9D9DDEC0-8918-4F1A-90F2-ACBE3A3EAA7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4" creationId="{75E4EE39-11D0-48A3-911B-B82DB258970A}"/>
          </ac:spMkLst>
        </pc:spChg>
        <pc:spChg chg="mod">
          <ac:chgData name="Siniša ᵀᴴᴱ ᴼᴿᴵᴳᴵᴻᴬᴸ Wolfenstein" userId="215f646470bc261a" providerId="LiveId" clId="{7C889508-3964-4E70-926B-EAB705E003C6}" dt="2021-04-23T06:38:49.423" v="573" actId="14100"/>
          <ac:spMkLst>
            <pc:docMk/>
            <pc:sldMk cId="3132807557" sldId="46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6" creationId="{6EB06754-6CC1-4C75-8469-104FA4F8DBC9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7" creationId="{7A89884C-A374-4F26-8FA9-2F7C22875CF8}"/>
          </ac:spMkLst>
        </pc:spChg>
        <pc:spChg chg="mod">
          <ac:chgData name="Siniša ᵀᴴᴱ ᴼᴿᴵᴳᴵᴻᴬᴸ Wolfenstein" userId="215f646470bc261a" providerId="LiveId" clId="{7C889508-3964-4E70-926B-EAB705E003C6}" dt="2021-04-23T06:39:54.292" v="633" actId="1076"/>
          <ac:spMkLst>
            <pc:docMk/>
            <pc:sldMk cId="3132807557" sldId="460"/>
            <ac:spMk id="18" creationId="{FA9D15B1-9553-4C3B-8521-BE648E95525E}"/>
          </ac:spMkLst>
        </pc:spChg>
        <pc:spChg chg="add mod">
          <ac:chgData name="Siniša ᵀᴴᴱ ᴼᴿᴵᴳᴵᴻᴬᴸ Wolfenstein" userId="215f646470bc261a" providerId="LiveId" clId="{7C889508-3964-4E70-926B-EAB705E003C6}" dt="2021-04-23T06:40:17.363" v="642" actId="1036"/>
          <ac:spMkLst>
            <pc:docMk/>
            <pc:sldMk cId="3132807557" sldId="460"/>
            <ac:spMk id="19" creationId="{39710793-8FC7-4D9E-A619-891070AB2BA3}"/>
          </ac:spMkLst>
        </pc:spChg>
        <pc:spChg chg="add mod">
          <ac:chgData name="Siniša ᵀᴴᴱ ᴼᴿᴵᴳᴵᴻᴬᴸ Wolfenstein" userId="215f646470bc261a" providerId="LiveId" clId="{7C889508-3964-4E70-926B-EAB705E003C6}" dt="2021-04-23T06:40:28.472" v="649" actId="20577"/>
          <ac:spMkLst>
            <pc:docMk/>
            <pc:sldMk cId="3132807557" sldId="460"/>
            <ac:spMk id="20" creationId="{96DAE851-C1A4-478C-B449-27A184BDA453}"/>
          </ac:spMkLst>
        </pc:spChg>
        <pc:spChg chg="add mod">
          <ac:chgData name="Siniša ᵀᴴᴱ ᴼᴿᴵᴳᴵᴻᴬᴸ Wolfenstein" userId="215f646470bc261a" providerId="LiveId" clId="{7C889508-3964-4E70-926B-EAB705E003C6}" dt="2021-04-23T06:40:40.694" v="663" actId="1038"/>
          <ac:spMkLst>
            <pc:docMk/>
            <pc:sldMk cId="3132807557" sldId="460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7C889508-3964-4E70-926B-EAB705E003C6}" dt="2021-04-23T06:38:46" v="572" actId="1036"/>
          <ac:picMkLst>
            <pc:docMk/>
            <pc:sldMk cId="3132807557" sldId="46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6:34:36.634" v="422" actId="1076"/>
          <ac:picMkLst>
            <pc:docMk/>
            <pc:sldMk cId="3132807557" sldId="46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C889508-3964-4E70-926B-EAB705E003C6}" dt="2021-04-23T06:38:46" v="572" actId="1036"/>
          <ac:picMkLst>
            <pc:docMk/>
            <pc:sldMk cId="3132807557" sldId="460"/>
            <ac:picMk id="5" creationId="{4A720921-97B5-425D-8712-222F04BB05E9}"/>
          </ac:picMkLst>
        </pc:picChg>
      </pc:sldChg>
      <pc:sldChg chg="addSp delSp new add del delAnim modAnim">
        <pc:chgData name="Siniša ᵀᴴᴱ ᴼᴿᴵᴳᴵᴻᴬᴸ Wolfenstein" userId="215f646470bc261a" providerId="LiveId" clId="{7C889508-3964-4E70-926B-EAB705E003C6}" dt="2021-04-23T08:45:29.951" v="3788" actId="2696"/>
        <pc:sldMkLst>
          <pc:docMk/>
          <pc:sldMk cId="1497272490" sldId="461"/>
        </pc:sldMkLst>
        <pc:spChg chg="del">
          <ac:chgData name="Siniša ᵀᴴᴱ ᴼᴿᴵᴳᴵᴻᴬᴸ Wolfenstein" userId="215f646470bc261a" providerId="LiveId" clId="{7C889508-3964-4E70-926B-EAB705E003C6}" dt="2021-04-23T06:29:35.315" v="27" actId="478"/>
          <ac:spMkLst>
            <pc:docMk/>
            <pc:sldMk cId="1497272490" sldId="461"/>
            <ac:spMk id="2" creationId="{E539E17C-8378-425A-970A-51D8D34DF064}"/>
          </ac:spMkLst>
        </pc:spChg>
        <pc:spChg chg="del">
          <ac:chgData name="Siniša ᵀᴴᴱ ᴼᴿᴵᴳᴵᴻᴬᴸ Wolfenstein" userId="215f646470bc261a" providerId="LiveId" clId="{7C889508-3964-4E70-926B-EAB705E003C6}" dt="2021-04-23T06:29:35.315" v="27" actId="478"/>
          <ac:spMkLst>
            <pc:docMk/>
            <pc:sldMk cId="1497272490" sldId="461"/>
            <ac:spMk id="3" creationId="{D38C2C62-011D-4FBB-9FF4-9B3F6A0A892A}"/>
          </ac:spMkLst>
        </pc:spChg>
        <pc:spChg chg="add del">
          <ac:chgData name="Siniša ᵀᴴᴱ ᴼᴿᴵᴳᴵᴻᴬᴸ Wolfenstein" userId="215f646470bc261a" providerId="LiveId" clId="{7C889508-3964-4E70-926B-EAB705E003C6}" dt="2021-04-23T08:36:28.107" v="3372" actId="478"/>
          <ac:spMkLst>
            <pc:docMk/>
            <pc:sldMk cId="1497272490" sldId="461"/>
            <ac:spMk id="4" creationId="{989EA53C-9DA4-4022-AAB5-51033B1E7C46}"/>
          </ac:spMkLst>
        </pc:spChg>
      </pc:sldChg>
      <pc:sldChg chg="addSp delSp modSp add modTransition delAnim modAnim">
        <pc:chgData name="Siniša ᵀᴴᴱ ᴼᴿᴵᴳᴵᴻᴬᴸ Wolfenstein" userId="215f646470bc261a" providerId="LiveId" clId="{7C889508-3964-4E70-926B-EAB705E003C6}" dt="2021-04-23T07:15:30.056" v="979" actId="1076"/>
        <pc:sldMkLst>
          <pc:docMk/>
          <pc:sldMk cId="937422365" sldId="462"/>
        </pc:sldMkLst>
        <pc:spChg chg="mod">
          <ac:chgData name="Siniša ᵀᴴᴱ ᴼᴿᴵᴳᴵᴻᴬᴸ Wolfenstein" userId="215f646470bc261a" providerId="LiveId" clId="{7C889508-3964-4E70-926B-EAB705E003C6}" dt="2021-04-23T06:49:31.675" v="896" actId="20577"/>
          <ac:spMkLst>
            <pc:docMk/>
            <pc:sldMk cId="937422365" sldId="462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7:14:12.695" v="958" actId="20577"/>
          <ac:spMkLst>
            <pc:docMk/>
            <pc:sldMk cId="937422365" sldId="462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7" creationId="{96306A43-1736-43A0-904B-802FCD77D521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8" creationId="{4896F4B1-521E-4072-85E7-D67D151D71DC}"/>
          </ac:spMkLst>
        </pc:spChg>
        <pc:spChg chg="del">
          <ac:chgData name="Siniša ᵀᴴᴱ ᴼᴿᴵᴳᴵᴻᴬᴸ Wolfenstein" userId="215f646470bc261a" providerId="LiveId" clId="{7C889508-3964-4E70-926B-EAB705E003C6}" dt="2021-04-23T06:51:31.595" v="901" actId="478"/>
          <ac:spMkLst>
            <pc:docMk/>
            <pc:sldMk cId="937422365" sldId="462"/>
            <ac:spMk id="9" creationId="{3A5A6B65-8F3F-456F-B320-CDEE13A9A94E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10" creationId="{4661CB32-97FB-48A5-885B-2DD85F45FACF}"/>
          </ac:spMkLst>
        </pc:spChg>
        <pc:picChg chg="mod">
          <ac:chgData name="Siniša ᵀᴴᴱ ᴼᴿᴵᴳᴵᴻᴬᴸ Wolfenstein" userId="215f646470bc261a" providerId="LiveId" clId="{7C889508-3964-4E70-926B-EAB705E003C6}" dt="2021-04-23T06:50:07.288" v="899" actId="14100"/>
          <ac:picMkLst>
            <pc:docMk/>
            <pc:sldMk cId="937422365" sldId="46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7:14:16.301" v="967" actId="1035"/>
          <ac:picMkLst>
            <pc:docMk/>
            <pc:sldMk cId="937422365" sldId="462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07.168" v="969" actId="1076"/>
          <ac:picMkLst>
            <pc:docMk/>
            <pc:sldMk cId="937422365" sldId="462"/>
            <ac:picMk id="11" creationId="{EC62C8F1-5A1A-4428-9E0E-DCA40A7C23C0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13.151" v="971" actId="1076"/>
          <ac:picMkLst>
            <pc:docMk/>
            <pc:sldMk cId="937422365" sldId="462"/>
            <ac:picMk id="12" creationId="{B7568905-E37E-4E34-B426-57BEEE8EEDF0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23.421" v="977" actId="1036"/>
          <ac:picMkLst>
            <pc:docMk/>
            <pc:sldMk cId="937422365" sldId="462"/>
            <ac:picMk id="13" creationId="{713CF663-166D-441A-B856-E22ECB887191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30.056" v="979" actId="1076"/>
          <ac:picMkLst>
            <pc:docMk/>
            <pc:sldMk cId="937422365" sldId="462"/>
            <ac:picMk id="14" creationId="{D62BF938-525D-46D4-8130-C719AFD30ADE}"/>
          </ac:picMkLst>
        </pc:picChg>
      </pc:sldChg>
      <pc:sldChg chg="addSp modSp add modAnim">
        <pc:chgData name="Siniša ᵀᴴᴱ ᴼᴿᴵᴳᴵᴻᴬᴸ Wolfenstein" userId="215f646470bc261a" providerId="LiveId" clId="{7C889508-3964-4E70-926B-EAB705E003C6}" dt="2021-04-23T07:31:04.981" v="1814" actId="20577"/>
        <pc:sldMkLst>
          <pc:docMk/>
          <pc:sldMk cId="4126800556" sldId="463"/>
        </pc:sldMkLst>
        <pc:spChg chg="mod">
          <ac:chgData name="Siniša ᵀᴴᴱ ᴼᴿᴵᴳᴵᴻᴬᴸ Wolfenstein" userId="215f646470bc261a" providerId="LiveId" clId="{7C889508-3964-4E70-926B-EAB705E003C6}" dt="2021-04-23T07:29:02.521" v="1722" actId="20577"/>
          <ac:spMkLst>
            <pc:docMk/>
            <pc:sldMk cId="4126800556" sldId="463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C889508-3964-4E70-926B-EAB705E003C6}" dt="2021-04-23T07:29:47.357" v="1750" actId="20577"/>
          <ac:spMkLst>
            <pc:docMk/>
            <pc:sldMk cId="4126800556" sldId="463"/>
            <ac:spMk id="7" creationId="{53A33D6B-4E2F-4262-8A77-E8392CB58157}"/>
          </ac:spMkLst>
        </pc:spChg>
        <pc:spChg chg="add mod">
          <ac:chgData name="Siniša ᵀᴴᴱ ᴼᴿᴵᴳᴵᴻᴬᴸ Wolfenstein" userId="215f646470bc261a" providerId="LiveId" clId="{7C889508-3964-4E70-926B-EAB705E003C6}" dt="2021-04-23T07:29:54.354" v="1761" actId="20577"/>
          <ac:spMkLst>
            <pc:docMk/>
            <pc:sldMk cId="4126800556" sldId="463"/>
            <ac:spMk id="8" creationId="{1B53E5B9-FE88-4366-9622-A87AE0F33D0E}"/>
          </ac:spMkLst>
        </pc:spChg>
        <pc:spChg chg="add mod">
          <ac:chgData name="Siniša ᵀᴴᴱ ᴼᴿᴵᴳᴵᴻᴬᴸ Wolfenstein" userId="215f646470bc261a" providerId="LiveId" clId="{7C889508-3964-4E70-926B-EAB705E003C6}" dt="2021-04-23T07:30:11.433" v="1774" actId="20577"/>
          <ac:spMkLst>
            <pc:docMk/>
            <pc:sldMk cId="4126800556" sldId="463"/>
            <ac:spMk id="9" creationId="{32573333-3978-4462-8DAC-E136A9384DAB}"/>
          </ac:spMkLst>
        </pc:spChg>
        <pc:spChg chg="add mod">
          <ac:chgData name="Siniša ᵀᴴᴱ ᴼᴿᴵᴳᴵᴻᴬᴸ Wolfenstein" userId="215f646470bc261a" providerId="LiveId" clId="{7C889508-3964-4E70-926B-EAB705E003C6}" dt="2021-04-23T07:30:32.672" v="1789" actId="20577"/>
          <ac:spMkLst>
            <pc:docMk/>
            <pc:sldMk cId="4126800556" sldId="463"/>
            <ac:spMk id="10" creationId="{C298EB3E-7CF9-40AA-8282-B6E518A94876}"/>
          </ac:spMkLst>
        </pc:spChg>
        <pc:spChg chg="add mod">
          <ac:chgData name="Siniša ᵀᴴᴱ ᴼᴿᴵᴳᴵᴻᴬᴸ Wolfenstein" userId="215f646470bc261a" providerId="LiveId" clId="{7C889508-3964-4E70-926B-EAB705E003C6}" dt="2021-04-23T07:30:48.004" v="1797" actId="20577"/>
          <ac:spMkLst>
            <pc:docMk/>
            <pc:sldMk cId="4126800556" sldId="463"/>
            <ac:spMk id="11" creationId="{FF7E7014-EFBE-43D7-AEDF-9621E372652B}"/>
          </ac:spMkLst>
        </pc:spChg>
        <pc:spChg chg="add mod">
          <ac:chgData name="Siniša ᵀᴴᴱ ᴼᴿᴵᴳᴵᴻᴬᴸ Wolfenstein" userId="215f646470bc261a" providerId="LiveId" clId="{7C889508-3964-4E70-926B-EAB705E003C6}" dt="2021-04-23T07:31:04.981" v="1814" actId="20577"/>
          <ac:spMkLst>
            <pc:docMk/>
            <pc:sldMk cId="4126800556" sldId="463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7C889508-3964-4E70-926B-EAB705E003C6}" dt="2021-04-23T07:29:08.831" v="1724" actId="1038"/>
          <ac:picMkLst>
            <pc:docMk/>
            <pc:sldMk cId="4126800556" sldId="463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C889508-3964-4E70-926B-EAB705E003C6}" dt="2021-04-23T08:10:11.946" v="2798" actId="20577"/>
        <pc:sldMkLst>
          <pc:docMk/>
          <pc:sldMk cId="478111616" sldId="464"/>
        </pc:sldMkLst>
        <pc:spChg chg="mod">
          <ac:chgData name="Siniša ᵀᴴᴱ ᴼᴿᴵᴳᴵᴻᴬᴸ Wolfenstein" userId="215f646470bc261a" providerId="LiveId" clId="{7C889508-3964-4E70-926B-EAB705E003C6}" dt="2021-04-23T08:04:32.478" v="2531" actId="20577"/>
          <ac:spMkLst>
            <pc:docMk/>
            <pc:sldMk cId="478111616" sldId="46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C889508-3964-4E70-926B-EAB705E003C6}" dt="2021-04-23T08:08:48.941" v="2769" actId="1076"/>
          <ac:spMkLst>
            <pc:docMk/>
            <pc:sldMk cId="478111616" sldId="464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7C889508-3964-4E70-926B-EAB705E003C6}" dt="2021-04-23T08:09:45.009" v="2779" actId="20577"/>
          <ac:spMkLst>
            <pc:docMk/>
            <pc:sldMk cId="478111616" sldId="464"/>
            <ac:spMk id="13" creationId="{90D358AF-73F5-4F80-8543-A69A34211925}"/>
          </ac:spMkLst>
        </pc:spChg>
        <pc:spChg chg="add mod">
          <ac:chgData name="Siniša ᵀᴴᴱ ᴼᴿᴵᴳᴵᴻᴬᴸ Wolfenstein" userId="215f646470bc261a" providerId="LiveId" clId="{7C889508-3964-4E70-926B-EAB705E003C6}" dt="2021-04-23T08:09:56.248" v="2784" actId="1036"/>
          <ac:spMkLst>
            <pc:docMk/>
            <pc:sldMk cId="478111616" sldId="464"/>
            <ac:spMk id="14" creationId="{6022A470-47B3-4DC2-9CF4-F5072A4E0FC4}"/>
          </ac:spMkLst>
        </pc:spChg>
        <pc:spChg chg="mod">
          <ac:chgData name="Siniša ᵀᴴᴱ ᴼᴿᴵᴳᴵᴻᴬᴸ Wolfenstein" userId="215f646470bc261a" providerId="LiveId" clId="{7C889508-3964-4E70-926B-EAB705E003C6}" dt="2021-04-23T08:07:38.070" v="2762" actId="1036"/>
          <ac:spMkLst>
            <pc:docMk/>
            <pc:sldMk cId="478111616" sldId="46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7C889508-3964-4E70-926B-EAB705E003C6}" dt="2021-04-23T08:10:03.568" v="2790" actId="20577"/>
          <ac:spMkLst>
            <pc:docMk/>
            <pc:sldMk cId="478111616" sldId="464"/>
            <ac:spMk id="16" creationId="{5004CE8C-7532-4AA9-AA2A-9484641B9732}"/>
          </ac:spMkLst>
        </pc:spChg>
        <pc:spChg chg="add mod">
          <ac:chgData name="Siniša ᵀᴴᴱ ᴼᴿᴵᴳᴵᴻᴬᴸ Wolfenstein" userId="215f646470bc261a" providerId="LiveId" clId="{7C889508-3964-4E70-926B-EAB705E003C6}" dt="2021-04-23T08:10:11.946" v="2798" actId="20577"/>
          <ac:spMkLst>
            <pc:docMk/>
            <pc:sldMk cId="478111616" sldId="464"/>
            <ac:spMk id="17" creationId="{90F253CC-D178-48DA-9C31-73074B70CE40}"/>
          </ac:spMkLst>
        </pc:spChg>
        <pc:spChg chg="del">
          <ac:chgData name="Siniša ᵀᴴᴱ ᴼᴿᴵᴳᴵᴻᴬᴸ Wolfenstein" userId="215f646470bc261a" providerId="LiveId" clId="{7C889508-3964-4E70-926B-EAB705E003C6}" dt="2021-04-23T08:05:07.728" v="2535" actId="478"/>
          <ac:spMkLst>
            <pc:docMk/>
            <pc:sldMk cId="478111616" sldId="464"/>
            <ac:spMk id="18" creationId="{FA9D15B1-9553-4C3B-8521-BE648E95525E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19" creationId="{39710793-8FC7-4D9E-A619-891070AB2BA3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20" creationId="{96DAE851-C1A4-478C-B449-27A184BDA453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7C889508-3964-4E70-926B-EAB705E003C6}" dt="2021-04-23T08:07:01.044" v="2751" actId="1076"/>
          <ac:picMkLst>
            <pc:docMk/>
            <pc:sldMk cId="478111616" sldId="46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8:08:52.054" v="2770" actId="1076"/>
          <ac:picMkLst>
            <pc:docMk/>
            <pc:sldMk cId="478111616" sldId="464"/>
            <ac:picMk id="4" creationId="{1B2619D9-4F98-4A11-8FFE-57C7EB1F529A}"/>
          </ac:picMkLst>
        </pc:picChg>
        <pc:picChg chg="del mod">
          <ac:chgData name="Siniša ᵀᴴᴱ ᴼᴿᴵᴳᴵᴻᴬᴸ Wolfenstein" userId="215f646470bc261a" providerId="LiveId" clId="{7C889508-3964-4E70-926B-EAB705E003C6}" dt="2021-04-23T08:05:03.055" v="2532" actId="478"/>
          <ac:picMkLst>
            <pc:docMk/>
            <pc:sldMk cId="478111616" sldId="464"/>
            <ac:picMk id="5" creationId="{4A720921-97B5-425D-8712-222F04BB05E9}"/>
          </ac:picMkLst>
        </pc:picChg>
        <pc:picChg chg="add mod">
          <ac:chgData name="Siniša ᵀᴴᴱ ᴼᴿᴵᴳᴵᴻᴬᴸ Wolfenstein" userId="215f646470bc261a" providerId="LiveId" clId="{7C889508-3964-4E70-926B-EAB705E003C6}" dt="2021-04-23T08:09:20.733" v="2774" actId="1076"/>
          <ac:picMkLst>
            <pc:docMk/>
            <pc:sldMk cId="478111616" sldId="464"/>
            <ac:picMk id="7" creationId="{64CF6B81-2EAD-4BBF-A038-966516AD0027}"/>
          </ac:picMkLst>
        </pc:picChg>
      </pc:sldChg>
      <pc:sldChg chg="addSp modSp add ord modAnim">
        <pc:chgData name="Siniša ᵀᴴᴱ ᴼᴿᴵᴳᴵᴻᴬᴸ Wolfenstein" userId="215f646470bc261a" providerId="LiveId" clId="{7C889508-3964-4E70-926B-EAB705E003C6}" dt="2021-04-23T08:34:02.963" v="3371"/>
        <pc:sldMkLst>
          <pc:docMk/>
          <pc:sldMk cId="3151135084" sldId="465"/>
        </pc:sldMkLst>
        <pc:spChg chg="add">
          <ac:chgData name="Siniša ᵀᴴᴱ ᴼᴿᴵᴳᴵᴻᴬᴸ Wolfenstein" userId="215f646470bc261a" providerId="LiveId" clId="{7C889508-3964-4E70-926B-EAB705E003C6}" dt="2021-04-23T08:33:49.243" v="3369"/>
          <ac:spMkLst>
            <pc:docMk/>
            <pc:sldMk cId="3151135084" sldId="465"/>
            <ac:spMk id="5" creationId="{D6155B33-E55D-4354-8E21-1370CCCFF5BE}"/>
          </ac:spMkLst>
        </pc:spChg>
        <pc:spChg chg="mod">
          <ac:chgData name="Siniša ᵀᴴᴱ ᴼᴿᴵᴳᴵᴻᴬᴸ Wolfenstein" userId="215f646470bc261a" providerId="LiveId" clId="{7C889508-3964-4E70-926B-EAB705E003C6}" dt="2021-04-23T08:33:41.159" v="3368" actId="20577"/>
          <ac:spMkLst>
            <pc:docMk/>
            <pc:sldMk cId="3151135084" sldId="46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8:31:03.684" v="3022" actId="14826"/>
          <ac:picMkLst>
            <pc:docMk/>
            <pc:sldMk cId="3151135084" sldId="465"/>
            <ac:picMk id="4" creationId="{1B2619D9-4F98-4A11-8FFE-57C7EB1F529A}"/>
          </ac:picMkLst>
        </pc:picChg>
      </pc:sldChg>
      <pc:sldChg chg="addSp delSp modSp add addAnim delAnim modAnim">
        <pc:chgData name="Siniša ᵀᴴᴱ ᴼᴿᴵᴳᴵᴻᴬᴸ Wolfenstein" userId="215f646470bc261a" providerId="LiveId" clId="{7C889508-3964-4E70-926B-EAB705E003C6}" dt="2021-04-23T08:39:24.128" v="3565" actId="20577"/>
        <pc:sldMkLst>
          <pc:docMk/>
          <pc:sldMk cId="2447737882" sldId="466"/>
        </pc:sldMkLst>
        <pc:spChg chg="mod">
          <ac:chgData name="Siniša ᵀᴴᴱ ᴼᴿᴵᴳᴵᴻᴬᴸ Wolfenstein" userId="215f646470bc261a" providerId="LiveId" clId="{7C889508-3964-4E70-926B-EAB705E003C6}" dt="2021-04-23T08:39:24.128" v="3565" actId="20577"/>
          <ac:spMkLst>
            <pc:docMk/>
            <pc:sldMk cId="2447737882" sldId="466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36:59.132" v="3380" actId="478"/>
          <ac:spMkLst>
            <pc:docMk/>
            <pc:sldMk cId="2447737882" sldId="466"/>
            <ac:spMk id="12" creationId="{A47636BA-C1FF-4296-87EF-202761D9B50B}"/>
          </ac:spMkLst>
        </pc:spChg>
        <pc:spChg chg="del">
          <ac:chgData name="Siniša ᵀᴴᴱ ᴼᴿᴵᴳᴵᴻᴬᴸ Wolfenstein" userId="215f646470bc261a" providerId="LiveId" clId="{7C889508-3964-4E70-926B-EAB705E003C6}" dt="2021-04-23T08:37:00.803" v="3381" actId="478"/>
          <ac:spMkLst>
            <pc:docMk/>
            <pc:sldMk cId="2447737882" sldId="466"/>
            <ac:spMk id="13" creationId="{21F841FB-4067-4EBE-9403-AB51D21644B6}"/>
          </ac:spMkLst>
        </pc:spChg>
        <pc:spChg chg="del">
          <ac:chgData name="Siniša ᵀᴴᴱ ᴼᴿᴵᴳᴵᴻᴬᴸ Wolfenstein" userId="215f646470bc261a" providerId="LiveId" clId="{7C889508-3964-4E70-926B-EAB705E003C6}" dt="2021-04-23T08:37:02.538" v="3382" actId="478"/>
          <ac:spMkLst>
            <pc:docMk/>
            <pc:sldMk cId="2447737882" sldId="466"/>
            <ac:spMk id="14" creationId="{2CCB1ACA-F417-45BC-99CD-638B96692E9E}"/>
          </ac:spMkLst>
        </pc:spChg>
        <pc:spChg chg="del">
          <ac:chgData name="Siniša ᵀᴴᴱ ᴼᴿᴵᴳᴵᴻᴬᴸ Wolfenstein" userId="215f646470bc261a" providerId="LiveId" clId="{7C889508-3964-4E70-926B-EAB705E003C6}" dt="2021-04-23T08:37:05.925" v="3384" actId="478"/>
          <ac:spMkLst>
            <pc:docMk/>
            <pc:sldMk cId="2447737882" sldId="466"/>
            <ac:spMk id="15" creationId="{181B1A0F-882F-417F-A0A7-2C90928BC710}"/>
          </ac:spMkLst>
        </pc:spChg>
        <pc:spChg chg="del">
          <ac:chgData name="Siniša ᵀᴴᴱ ᴼᴿᴵᴳᴵᴻᴬᴸ Wolfenstein" userId="215f646470bc261a" providerId="LiveId" clId="{7C889508-3964-4E70-926B-EAB705E003C6}" dt="2021-04-23T08:37:04.154" v="3383" actId="478"/>
          <ac:spMkLst>
            <pc:docMk/>
            <pc:sldMk cId="2447737882" sldId="466"/>
            <ac:spMk id="18" creationId="{7966E2C6-AEE8-4A71-B395-D78AA8C5D4A3}"/>
          </ac:spMkLst>
        </pc:spChg>
        <pc:spChg chg="del">
          <ac:chgData name="Siniša ᵀᴴᴱ ᴼᴿᴵᴳᴵᴻᴬᴸ Wolfenstein" userId="215f646470bc261a" providerId="LiveId" clId="{7C889508-3964-4E70-926B-EAB705E003C6}" dt="2021-04-23T08:36:48.599" v="3374" actId="478"/>
          <ac:spMkLst>
            <pc:docMk/>
            <pc:sldMk cId="2447737882" sldId="466"/>
            <ac:spMk id="19" creationId="{A6EA547C-C7A1-48C5-9254-85A0427087B7}"/>
          </ac:spMkLst>
        </pc:spChg>
        <pc:picChg chg="mod">
          <ac:chgData name="Siniša ᵀᴴᴱ ᴼᴿᴵᴳᴵᴻᴬᴸ Wolfenstein" userId="215f646470bc261a" providerId="LiveId" clId="{7C889508-3964-4E70-926B-EAB705E003C6}" dt="2021-04-23T08:36:55.658" v="3378" actId="1076"/>
          <ac:picMkLst>
            <pc:docMk/>
            <pc:sldMk cId="2447737882" sldId="466"/>
            <ac:picMk id="2" creationId="{364F0D10-6C93-4798-9B51-775114644404}"/>
          </ac:picMkLst>
        </pc:picChg>
        <pc:picChg chg="add del mod">
          <ac:chgData name="Siniša ᵀᴴᴱ ᴼᴿᴵᴳᴵᴻᴬᴸ Wolfenstein" userId="215f646470bc261a" providerId="LiveId" clId="{7C889508-3964-4E70-926B-EAB705E003C6}" dt="2021-04-23T08:38:17.574" v="3417" actId="1036"/>
          <ac:picMkLst>
            <pc:docMk/>
            <pc:sldMk cId="2447737882" sldId="466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7C889508-3964-4E70-926B-EAB705E003C6}" dt="2021-04-23T08:37:07.346" v="3385" actId="478"/>
          <ac:picMkLst>
            <pc:docMk/>
            <pc:sldMk cId="2447737882" sldId="466"/>
            <ac:picMk id="5" creationId="{0D16FFDE-EB5A-40CB-9798-194143F70DD0}"/>
          </ac:picMkLst>
        </pc:picChg>
        <pc:picChg chg="del">
          <ac:chgData name="Siniša ᵀᴴᴱ ᴼᴿᴵᴳᴵᴻᴬᴸ Wolfenstein" userId="215f646470bc261a" providerId="LiveId" clId="{7C889508-3964-4E70-926B-EAB705E003C6}" dt="2021-04-23T08:36:49.676" v="3375" actId="478"/>
          <ac:picMkLst>
            <pc:docMk/>
            <pc:sldMk cId="2447737882" sldId="466"/>
            <ac:picMk id="7" creationId="{CF064E1F-FA7D-4683-B942-21BF0F3AE87E}"/>
          </ac:picMkLst>
        </pc:picChg>
      </pc:sldChg>
      <pc:sldChg chg="delSp modSp add ord delAnim modAnim">
        <pc:chgData name="Siniša ᵀᴴᴱ ᴼᴿᴵᴳᴵᴻᴬᴸ Wolfenstein" userId="215f646470bc261a" providerId="LiveId" clId="{7C889508-3964-4E70-926B-EAB705E003C6}" dt="2021-04-23T08:45:14.326" v="3787"/>
        <pc:sldMkLst>
          <pc:docMk/>
          <pc:sldMk cId="3895596147" sldId="467"/>
        </pc:sldMkLst>
        <pc:spChg chg="mod">
          <ac:chgData name="Siniša ᵀᴴᴱ ᴼᴿᴵᴳᴵᴻᴬᴸ Wolfenstein" userId="215f646470bc261a" providerId="LiveId" clId="{7C889508-3964-4E70-926B-EAB705E003C6}" dt="2021-04-23T08:42:22.279" v="3575" actId="14100"/>
          <ac:spMkLst>
            <pc:docMk/>
            <pc:sldMk cId="3895596147" sldId="46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8:45:11.119" v="3786" actId="1036"/>
          <ac:spMkLst>
            <pc:docMk/>
            <pc:sldMk cId="3895596147" sldId="46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7" creationId="{53A33D6B-4E2F-4262-8A77-E8392CB58157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8" creationId="{1B53E5B9-FE88-4366-9622-A87AE0F33D0E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9" creationId="{32573333-3978-4462-8DAC-E136A9384DAB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0" creationId="{C298EB3E-7CF9-40AA-8282-B6E518A94876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1" creationId="{FF7E7014-EFBE-43D7-AEDF-9621E372652B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7C889508-3964-4E70-926B-EAB705E003C6}" dt="2021-04-23T08:41:23.362" v="3569" actId="14826"/>
          <ac:picMkLst>
            <pc:docMk/>
            <pc:sldMk cId="3895596147" sldId="46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8:42:18.802" v="3574" actId="1076"/>
          <ac:picMkLst>
            <pc:docMk/>
            <pc:sldMk cId="3895596147" sldId="467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ABCF2753-9BB5-4A12-922B-4DEC88F16F17}"/>
    <pc:docChg chg="undo custSel addSld delSld modSld sldOrd">
      <pc:chgData name="Siniša ᵀᴴᴱ ᴼᴿᴵᴳᴵᴻᴬᴸ Wolfenstein" userId="215f646470bc261a" providerId="LiveId" clId="{ABCF2753-9BB5-4A12-922B-4DEC88F16F17}" dt="2021-04-24T07:51:33.436" v="3061" actId="1076"/>
      <pc:docMkLst>
        <pc:docMk/>
      </pc:docMkLst>
      <pc:sldChg chg="modSp">
        <pc:chgData name="Siniša ᵀᴴᴱ ᴼᴿᴵᴳᴵᴻᴬᴸ Wolfenstein" userId="215f646470bc261a" providerId="LiveId" clId="{ABCF2753-9BB5-4A12-922B-4DEC88F16F17}" dt="2021-04-24T06:16:30.242" v="20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ABCF2753-9BB5-4A12-922B-4DEC88F16F17}" dt="2021-04-24T06:16:30.242" v="20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ord modAnim">
        <pc:chgData name="Siniša ᵀᴴᴱ ᴼᴿᴵᴳᴵᴻᴬᴸ Wolfenstein" userId="215f646470bc261a" providerId="LiveId" clId="{ABCF2753-9BB5-4A12-922B-4DEC88F16F17}" dt="2021-04-24T06:45:24.901" v="1137" actId="1076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ABCF2753-9BB5-4A12-922B-4DEC88F16F17}" dt="2021-04-24T06:41:46.779" v="1051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24T06:44:05.268" v="1122" actId="2057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BCF2753-9BB5-4A12-922B-4DEC88F16F17}" dt="2021-04-24T06:44:47.172" v="1125" actId="20577"/>
          <ac:spMkLst>
            <pc:docMk/>
            <pc:sldMk cId="891775711" sldId="270"/>
            <ac:spMk id="7" creationId="{183CAD32-0E78-4DB8-B32E-F52D85D6D8DF}"/>
          </ac:spMkLst>
        </pc:spChg>
        <pc:spChg chg="add mod">
          <ac:chgData name="Siniša ᵀᴴᴱ ᴼᴿᴵᴳᴵᴻᴬᴸ Wolfenstein" userId="215f646470bc261a" providerId="LiveId" clId="{ABCF2753-9BB5-4A12-922B-4DEC88F16F17}" dt="2021-04-24T06:45:05.721" v="1131" actId="1036"/>
          <ac:spMkLst>
            <pc:docMk/>
            <pc:sldMk cId="891775711" sldId="270"/>
            <ac:spMk id="8" creationId="{110DAC12-A06F-4996-824C-80637D7CF100}"/>
          </ac:spMkLst>
        </pc:spChg>
        <pc:spChg chg="add mod">
          <ac:chgData name="Siniša ᵀᴴᴱ ᴼᴿᴵᴳᴵᴻᴬᴸ Wolfenstein" userId="215f646470bc261a" providerId="LiveId" clId="{ABCF2753-9BB5-4A12-922B-4DEC88F16F17}" dt="2021-04-24T06:45:18.057" v="1134" actId="1076"/>
          <ac:spMkLst>
            <pc:docMk/>
            <pc:sldMk cId="891775711" sldId="270"/>
            <ac:spMk id="9" creationId="{A33971AC-0C5A-4863-9C22-3D87D05C795D}"/>
          </ac:spMkLst>
        </pc:spChg>
        <pc:spChg chg="add mod">
          <ac:chgData name="Siniša ᵀᴴᴱ ᴼᴿᴵᴳᴵᴻᴬᴸ Wolfenstein" userId="215f646470bc261a" providerId="LiveId" clId="{ABCF2753-9BB5-4A12-922B-4DEC88F16F17}" dt="2021-04-24T06:45:24.901" v="1137" actId="1076"/>
          <ac:spMkLst>
            <pc:docMk/>
            <pc:sldMk cId="891775711" sldId="270"/>
            <ac:spMk id="10" creationId="{EB245361-9660-490F-91BE-4BE3D596F6B5}"/>
          </ac:spMkLst>
        </pc:spChg>
        <pc:picChg chg="mod">
          <ac:chgData name="Siniša ᵀᴴᴱ ᴼᴿᴵᴳᴵᴻᴬᴸ Wolfenstein" userId="215f646470bc261a" providerId="LiveId" clId="{ABCF2753-9BB5-4A12-922B-4DEC88F16F17}" dt="2021-04-24T06:41:44.696" v="1050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24T06:43:41.195" v="1055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del ord">
        <pc:chgData name="Siniša ᵀᴴᴱ ᴼᴿᴵᴳᴵᴻᴬᴸ Wolfenstein" userId="215f646470bc261a" providerId="LiveId" clId="{ABCF2753-9BB5-4A12-922B-4DEC88F16F17}" dt="2021-04-24T07:49:10.733" v="2954" actId="2696"/>
        <pc:sldMkLst>
          <pc:docMk/>
          <pc:sldMk cId="3028200427" sldId="414"/>
        </pc:sldMkLst>
        <pc:picChg chg="mod">
          <ac:chgData name="Siniša ᵀᴴᴱ ᴼᴿᴵᴳᴵᴻᴬᴸ Wolfenstein" userId="215f646470bc261a" providerId="LiveId" clId="{ABCF2753-9BB5-4A12-922B-4DEC88F16F17}" dt="2021-04-24T07:49:08.474" v="2953" actId="1076"/>
          <ac:picMkLst>
            <pc:docMk/>
            <pc:sldMk cId="3028200427" sldId="41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BCF2753-9BB5-4A12-922B-4DEC88F16F17}" dt="2021-04-24T06:22:39.216" v="315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ABCF2753-9BB5-4A12-922B-4DEC88F16F17}" dt="2021-04-24T06:40:29.862" v="1048" actId="14100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ABCF2753-9BB5-4A12-922B-4DEC88F16F17}" dt="2021-04-24T06:40:29.862" v="1048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31:26.958" v="660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ABCF2753-9BB5-4A12-922B-4DEC88F16F17}" dt="2021-04-24T07:45:33.751" v="2864" actId="2696"/>
        <pc:sldMkLst>
          <pc:docMk/>
          <pc:sldMk cId="2714523515" sldId="438"/>
        </pc:sldMkLst>
      </pc:sldChg>
      <pc:sldChg chg="modSp add">
        <pc:chgData name="Siniša ᵀᴴᴱ ᴼᴿᴵᴳᴵᴻᴬᴸ Wolfenstein" userId="215f646470bc261a" providerId="LiveId" clId="{ABCF2753-9BB5-4A12-922B-4DEC88F16F17}" dt="2021-04-24T07:11:52.179" v="2484" actId="20577"/>
        <pc:sldMkLst>
          <pc:docMk/>
          <pc:sldMk cId="896156256" sldId="442"/>
        </pc:sldMkLst>
        <pc:spChg chg="mod">
          <ac:chgData name="Siniša ᵀᴴᴱ ᴼᴿᴵᴳᴵᴻᴬᴸ Wolfenstein" userId="215f646470bc261a" providerId="LiveId" clId="{ABCF2753-9BB5-4A12-922B-4DEC88F16F17}" dt="2021-04-24T07:11:52.179" v="2484" actId="20577"/>
          <ac:spMkLst>
            <pc:docMk/>
            <pc:sldMk cId="896156256" sldId="442"/>
            <ac:spMk id="4" creationId="{52BA9972-A249-4149-A4F7-27396A865E7F}"/>
          </ac:spMkLst>
        </pc:spChg>
      </pc:sldChg>
      <pc:sldChg chg="del">
        <pc:chgData name="Siniša ᵀᴴᴱ ᴼᴿᴵᴳᴵᴻᴬᴸ Wolfenstein" userId="215f646470bc261a" providerId="LiveId" clId="{ABCF2753-9BB5-4A12-922B-4DEC88F16F17}" dt="2021-04-24T07:45:31.480" v="2862" actId="2696"/>
        <pc:sldMkLst>
          <pc:docMk/>
          <pc:sldMk cId="2018526764" sldId="450"/>
        </pc:sldMkLst>
      </pc:sldChg>
      <pc:sldChg chg="delSp modSp ord delAnim modAnim">
        <pc:chgData name="Siniša ᵀᴴᴱ ᴼᴿᴵᴳᴵᴻᴬᴸ Wolfenstein" userId="215f646470bc261a" providerId="LiveId" clId="{ABCF2753-9BB5-4A12-922B-4DEC88F16F17}" dt="2021-04-24T07:45:10.247" v="2859" actId="20577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ABCF2753-9BB5-4A12-922B-4DEC88F16F17}" dt="2021-04-24T07:40:57.193" v="2747" actId="20577"/>
          <ac:spMkLst>
            <pc:docMk/>
            <pc:sldMk cId="1525085259" sldId="451"/>
            <ac:spMk id="3" creationId="{B7889F66-CCBB-4BC4-8656-0552E49AE557}"/>
          </ac:spMkLst>
        </pc:spChg>
        <pc:spChg chg="del">
          <ac:chgData name="Siniša ᵀᴴᴱ ᴼᴿᴵᴳᴵᴻᴬᴸ Wolfenstein" userId="215f646470bc261a" providerId="LiveId" clId="{ABCF2753-9BB5-4A12-922B-4DEC88F16F17}" dt="2021-04-24T07:40:41.264" v="2744" actId="478"/>
          <ac:spMkLst>
            <pc:docMk/>
            <pc:sldMk cId="1525085259" sldId="451"/>
            <ac:spMk id="7" creationId="{6D84A60B-0983-493F-955D-A219A5E4328C}"/>
          </ac:spMkLst>
        </pc:spChg>
        <pc:spChg chg="mod">
          <ac:chgData name="Siniša ᵀᴴᴱ ᴼᴿᴵᴳᴵᴻᴬᴸ Wolfenstein" userId="215f646470bc261a" providerId="LiveId" clId="{ABCF2753-9BB5-4A12-922B-4DEC88F16F17}" dt="2021-04-24T07:45:10.247" v="2859" actId="20577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7:42:56.335" v="2750" actId="1076"/>
          <ac:picMkLst>
            <pc:docMk/>
            <pc:sldMk cId="1525085259" sldId="45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BCF2753-9BB5-4A12-922B-4DEC88F16F17}" dt="2021-04-24T07:40:50.482" v="2746" actId="14826"/>
          <ac:picMkLst>
            <pc:docMk/>
            <pc:sldMk cId="1525085259" sldId="451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BCF2753-9BB5-4A12-922B-4DEC88F16F17}" dt="2021-04-24T07:40:41.743" v="2745" actId="478"/>
          <ac:picMkLst>
            <pc:docMk/>
            <pc:sldMk cId="1525085259" sldId="451"/>
            <ac:picMk id="5" creationId="{45CE944C-A735-4350-8CA7-F8F342876027}"/>
          </ac:picMkLst>
        </pc:picChg>
        <pc:picChg chg="del">
          <ac:chgData name="Siniša ᵀᴴᴱ ᴼᴿᴵᴳᴵᴻᴬᴸ Wolfenstein" userId="215f646470bc261a" providerId="LiveId" clId="{ABCF2753-9BB5-4A12-922B-4DEC88F16F17}" dt="2021-04-24T07:40:38.962" v="2742" actId="478"/>
          <ac:picMkLst>
            <pc:docMk/>
            <pc:sldMk cId="1525085259" sldId="451"/>
            <ac:picMk id="9" creationId="{89EEA283-2851-4B34-AFAF-F116DA5F1DFF}"/>
          </ac:picMkLst>
        </pc:picChg>
        <pc:picChg chg="del">
          <ac:chgData name="Siniša ᵀᴴᴱ ᴼᴿᴵᴳᴵᴻᴬᴸ Wolfenstein" userId="215f646470bc261a" providerId="LiveId" clId="{ABCF2753-9BB5-4A12-922B-4DEC88F16F17}" dt="2021-04-24T07:40:39.878" v="2743" actId="478"/>
          <ac:picMkLst>
            <pc:docMk/>
            <pc:sldMk cId="1525085259" sldId="451"/>
            <ac:picMk id="10" creationId="{729A11F1-2DD2-41F3-B6B4-45DA1401007B}"/>
          </ac:picMkLst>
        </pc:picChg>
      </pc:sldChg>
      <pc:sldChg chg="delSp modSp ord delAnim modAnim">
        <pc:chgData name="Siniša ᵀᴴᴱ ᴼᴿᴵᴳᴵᴻᴬᴸ Wolfenstein" userId="215f646470bc261a" providerId="LiveId" clId="{ABCF2753-9BB5-4A12-922B-4DEC88F16F17}" dt="2021-04-24T07:51:33.436" v="3061" actId="1076"/>
        <pc:sldMkLst>
          <pc:docMk/>
          <pc:sldMk cId="3132807557" sldId="460"/>
        </pc:sldMkLst>
        <pc:spChg chg="mod">
          <ac:chgData name="Siniša ᵀᴴᴱ ᴼᴿᴵᴳᴵᴻᴬᴸ Wolfenstein" userId="215f646470bc261a" providerId="LiveId" clId="{ABCF2753-9BB5-4A12-922B-4DEC88F16F17}" dt="2021-04-24T07:36:39.216" v="2564" actId="20577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ABCF2753-9BB5-4A12-922B-4DEC88F16F17}" dt="2021-04-24T07:51:23.833" v="3059" actId="20577"/>
          <ac:spMkLst>
            <pc:docMk/>
            <pc:sldMk cId="3132807557" sldId="460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ABCF2753-9BB5-4A12-922B-4DEC88F16F17}" dt="2021-04-24T07:39:47.608" v="2739" actId="14100"/>
          <ac:spMkLst>
            <pc:docMk/>
            <pc:sldMk cId="3132807557" sldId="46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ABCF2753-9BB5-4A12-922B-4DEC88F16F17}" dt="2021-04-24T07:12:21.931" v="2486" actId="478"/>
          <ac:spMkLst>
            <pc:docMk/>
            <pc:sldMk cId="3132807557" sldId="460"/>
            <ac:spMk id="18" creationId="{FA9D15B1-9553-4C3B-8521-BE648E95525E}"/>
          </ac:spMkLst>
        </pc:spChg>
        <pc:spChg chg="del">
          <ac:chgData name="Siniša ᵀᴴᴱ ᴼᴿᴵᴳᴵᴻᴬᴸ Wolfenstein" userId="215f646470bc261a" providerId="LiveId" clId="{ABCF2753-9BB5-4A12-922B-4DEC88F16F17}" dt="2021-04-24T07:12:23.457" v="2487" actId="478"/>
          <ac:spMkLst>
            <pc:docMk/>
            <pc:sldMk cId="3132807557" sldId="460"/>
            <ac:spMk id="19" creationId="{39710793-8FC7-4D9E-A619-891070AB2BA3}"/>
          </ac:spMkLst>
        </pc:spChg>
        <pc:spChg chg="del mod">
          <ac:chgData name="Siniša ᵀᴴᴱ ᴼᴿᴵᴳᴵᴻᴬᴸ Wolfenstein" userId="215f646470bc261a" providerId="LiveId" clId="{ABCF2753-9BB5-4A12-922B-4DEC88F16F17}" dt="2021-04-24T07:36:41.998" v="2565" actId="478"/>
          <ac:spMkLst>
            <pc:docMk/>
            <pc:sldMk cId="3132807557" sldId="460"/>
            <ac:spMk id="20" creationId="{96DAE851-C1A4-478C-B449-27A184BDA453}"/>
          </ac:spMkLst>
        </pc:spChg>
        <pc:spChg chg="del">
          <ac:chgData name="Siniša ᵀᴴᴱ ᴼᴿᴵᴳᴵᴻᴬᴸ Wolfenstein" userId="215f646470bc261a" providerId="LiveId" clId="{ABCF2753-9BB5-4A12-922B-4DEC88F16F17}" dt="2021-04-24T07:12:26.146" v="2488" actId="478"/>
          <ac:spMkLst>
            <pc:docMk/>
            <pc:sldMk cId="3132807557" sldId="460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ABCF2753-9BB5-4A12-922B-4DEC88F16F17}" dt="2021-04-24T07:51:33.436" v="3061" actId="1076"/>
          <ac:picMkLst>
            <pc:docMk/>
            <pc:sldMk cId="3132807557" sldId="46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ABCF2753-9BB5-4A12-922B-4DEC88F16F17}" dt="2021-04-24T07:51:28.350" v="3060" actId="1076"/>
          <ac:picMkLst>
            <pc:docMk/>
            <pc:sldMk cId="3132807557" sldId="46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ABCF2753-9BB5-4A12-922B-4DEC88F16F17}" dt="2021-04-24T07:12:20.365" v="2485" actId="478"/>
          <ac:picMkLst>
            <pc:docMk/>
            <pc:sldMk cId="3132807557" sldId="460"/>
            <ac:picMk id="5" creationId="{4A720921-97B5-425D-8712-222F04BB05E9}"/>
          </ac:picMkLst>
        </pc:picChg>
      </pc:sldChg>
      <pc:sldChg chg="del">
        <pc:chgData name="Siniša ᵀᴴᴱ ᴼᴿᴵᴳᴵᴻᴬᴸ Wolfenstein" userId="215f646470bc261a" providerId="LiveId" clId="{ABCF2753-9BB5-4A12-922B-4DEC88F16F17}" dt="2021-04-24T07:40:33.517" v="2740" actId="2696"/>
        <pc:sldMkLst>
          <pc:docMk/>
          <pc:sldMk cId="937422365" sldId="462"/>
        </pc:sldMkLst>
      </pc:sldChg>
      <pc:sldChg chg="delSp modSp add del ord delAnim modAnim">
        <pc:chgData name="Siniša ᵀᴴᴱ ᴼᴿᴵᴳᴵᴻᴬᴸ Wolfenstein" userId="215f646470bc261a" providerId="LiveId" clId="{ABCF2753-9BB5-4A12-922B-4DEC88F16F17}" dt="2021-04-24T07:48:29.646" v="2952" actId="14100"/>
        <pc:sldMkLst>
          <pc:docMk/>
          <pc:sldMk cId="4126800556" sldId="463"/>
        </pc:sldMkLst>
        <pc:spChg chg="mod">
          <ac:chgData name="Siniša ᵀᴴᴱ ᴼᴿᴵᴳᴵᴻᴬᴸ Wolfenstein" userId="215f646470bc261a" providerId="LiveId" clId="{ABCF2753-9BB5-4A12-922B-4DEC88F16F17}" dt="2021-04-24T07:48:29.646" v="2952" actId="14100"/>
          <ac:spMkLst>
            <pc:docMk/>
            <pc:sldMk cId="4126800556" sldId="463"/>
            <ac:spMk id="5" creationId="{62F6632F-846C-4F02-B56B-82805BD5B26E}"/>
          </ac:spMkLst>
        </pc:spChg>
        <pc:spChg chg="del">
          <ac:chgData name="Siniša ᵀᴴᴱ ᴼᴿᴵᴳᴵᴻᴬᴸ Wolfenstein" userId="215f646470bc261a" providerId="LiveId" clId="{ABCF2753-9BB5-4A12-922B-4DEC88F16F17}" dt="2021-04-24T07:46:44.401" v="2916" actId="478"/>
          <ac:spMkLst>
            <pc:docMk/>
            <pc:sldMk cId="4126800556" sldId="463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ABCF2753-9BB5-4A12-922B-4DEC88F16F17}" dt="2021-04-24T07:46:28.894" v="2908" actId="478"/>
          <ac:spMkLst>
            <pc:docMk/>
            <pc:sldMk cId="4126800556" sldId="463"/>
            <ac:spMk id="7" creationId="{53A33D6B-4E2F-4262-8A77-E8392CB58157}"/>
          </ac:spMkLst>
        </pc:spChg>
        <pc:spChg chg="del">
          <ac:chgData name="Siniša ᵀᴴᴱ ᴼᴿᴵᴳᴵᴻᴬᴸ Wolfenstein" userId="215f646470bc261a" providerId="LiveId" clId="{ABCF2753-9BB5-4A12-922B-4DEC88F16F17}" dt="2021-04-24T07:46:30.508" v="2909" actId="478"/>
          <ac:spMkLst>
            <pc:docMk/>
            <pc:sldMk cId="4126800556" sldId="463"/>
            <ac:spMk id="8" creationId="{1B53E5B9-FE88-4366-9622-A87AE0F33D0E}"/>
          </ac:spMkLst>
        </pc:spChg>
        <pc:spChg chg="del">
          <ac:chgData name="Siniša ᵀᴴᴱ ᴼᴿᴵᴳᴵᴻᴬᴸ Wolfenstein" userId="215f646470bc261a" providerId="LiveId" clId="{ABCF2753-9BB5-4A12-922B-4DEC88F16F17}" dt="2021-04-24T07:46:31.794" v="2910" actId="478"/>
          <ac:spMkLst>
            <pc:docMk/>
            <pc:sldMk cId="4126800556" sldId="463"/>
            <ac:spMk id="9" creationId="{32573333-3978-4462-8DAC-E136A9384DAB}"/>
          </ac:spMkLst>
        </pc:spChg>
        <pc:spChg chg="del">
          <ac:chgData name="Siniša ᵀᴴᴱ ᴼᴿᴵᴳᴵᴻᴬᴸ Wolfenstein" userId="215f646470bc261a" providerId="LiveId" clId="{ABCF2753-9BB5-4A12-922B-4DEC88F16F17}" dt="2021-04-24T07:46:35.230" v="2912" actId="478"/>
          <ac:spMkLst>
            <pc:docMk/>
            <pc:sldMk cId="4126800556" sldId="463"/>
            <ac:spMk id="10" creationId="{C298EB3E-7CF9-40AA-8282-B6E518A94876}"/>
          </ac:spMkLst>
        </pc:spChg>
        <pc:spChg chg="del">
          <ac:chgData name="Siniša ᵀᴴᴱ ᴼᴿᴵᴳᴵᴻᴬᴸ Wolfenstein" userId="215f646470bc261a" providerId="LiveId" clId="{ABCF2753-9BB5-4A12-922B-4DEC88F16F17}" dt="2021-04-24T07:46:36.453" v="2913" actId="478"/>
          <ac:spMkLst>
            <pc:docMk/>
            <pc:sldMk cId="4126800556" sldId="463"/>
            <ac:spMk id="11" creationId="{FF7E7014-EFBE-43D7-AEDF-9621E372652B}"/>
          </ac:spMkLst>
        </pc:spChg>
        <pc:spChg chg="del">
          <ac:chgData name="Siniša ᵀᴴᴱ ᴼᴿᴵᴳᴵᴻᴬᴸ Wolfenstein" userId="215f646470bc261a" providerId="LiveId" clId="{ABCF2753-9BB5-4A12-922B-4DEC88F16F17}" dt="2021-04-24T07:46:33.497" v="2911" actId="478"/>
          <ac:spMkLst>
            <pc:docMk/>
            <pc:sldMk cId="4126800556" sldId="463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ABCF2753-9BB5-4A12-922B-4DEC88F16F17}" dt="2021-04-24T07:46:02.070" v="2868" actId="14826"/>
          <ac:picMkLst>
            <pc:docMk/>
            <pc:sldMk cId="4126800556" sldId="463"/>
            <ac:picMk id="2" creationId="{364F0D10-6C93-4798-9B51-775114644404}"/>
          </ac:picMkLst>
        </pc:picChg>
        <pc:picChg chg="del mod">
          <ac:chgData name="Siniša ᵀᴴᴱ ᴼᴿᴵᴳᴵᴻᴬᴸ Wolfenstein" userId="215f646470bc261a" providerId="LiveId" clId="{ABCF2753-9BB5-4A12-922B-4DEC88F16F17}" dt="2021-04-24T07:46:40.993" v="2915" actId="478"/>
          <ac:picMkLst>
            <pc:docMk/>
            <pc:sldMk cId="4126800556" sldId="463"/>
            <ac:picMk id="3" creationId="{DCB64642-CE4F-4D9C-A92A-9A8EF9D7D4F4}"/>
          </ac:picMkLst>
        </pc:picChg>
      </pc:sldChg>
      <pc:sldChg chg="del">
        <pc:chgData name="Siniša ᵀᴴᴱ ᴼᴿᴵᴳᴵᴻᴬᴸ Wolfenstein" userId="215f646470bc261a" providerId="LiveId" clId="{ABCF2753-9BB5-4A12-922B-4DEC88F16F17}" dt="2021-04-24T07:45:32.803" v="2863" actId="2696"/>
        <pc:sldMkLst>
          <pc:docMk/>
          <pc:sldMk cId="478111616" sldId="464"/>
        </pc:sldMkLst>
      </pc:sldChg>
      <pc:sldChg chg="del">
        <pc:chgData name="Siniša ᵀᴴᴱ ᴼᴿᴵᴳᴵᴻᴬᴸ Wolfenstein" userId="215f646470bc261a" providerId="LiveId" clId="{ABCF2753-9BB5-4A12-922B-4DEC88F16F17}" dt="2021-04-24T07:45:34.605" v="2865" actId="2696"/>
        <pc:sldMkLst>
          <pc:docMk/>
          <pc:sldMk cId="3151135084" sldId="465"/>
        </pc:sldMkLst>
      </pc:sldChg>
      <pc:sldChg chg="del">
        <pc:chgData name="Siniša ᵀᴴᴱ ᴼᴿᴵᴳᴵᴻᴬᴸ Wolfenstein" userId="215f646470bc261a" providerId="LiveId" clId="{ABCF2753-9BB5-4A12-922B-4DEC88F16F17}" dt="2021-04-24T07:45:35.100" v="2866" actId="2696"/>
        <pc:sldMkLst>
          <pc:docMk/>
          <pc:sldMk cId="2447737882" sldId="466"/>
        </pc:sldMkLst>
      </pc:sldChg>
      <pc:sldChg chg="del">
        <pc:chgData name="Siniša ᵀᴴᴱ ᴼᴿᴵᴳᴵᴻᴬᴸ Wolfenstein" userId="215f646470bc261a" providerId="LiveId" clId="{ABCF2753-9BB5-4A12-922B-4DEC88F16F17}" dt="2021-04-24T07:45:35.608" v="2867" actId="2696"/>
        <pc:sldMkLst>
          <pc:docMk/>
          <pc:sldMk cId="3895596147" sldId="467"/>
        </pc:sldMkLst>
      </pc:sldChg>
      <pc:sldChg chg="modSp add modAnim">
        <pc:chgData name="Siniša ᵀᴴᴱ ᴼᴿᴵᴳᴵᴻᴬᴸ Wolfenstein" userId="215f646470bc261a" providerId="LiveId" clId="{ABCF2753-9BB5-4A12-922B-4DEC88F16F17}" dt="2021-04-24T06:22:02.679" v="309" actId="14100"/>
        <pc:sldMkLst>
          <pc:docMk/>
          <pc:sldMk cId="4208272216" sldId="468"/>
        </pc:sldMkLst>
        <pc:spChg chg="mod">
          <ac:chgData name="Siniša ᵀᴴᴱ ᴼᴿᴵᴳᴵᴻᴬᴸ Wolfenstein" userId="215f646470bc261a" providerId="LiveId" clId="{ABCF2753-9BB5-4A12-922B-4DEC88F16F17}" dt="2021-04-24T06:17:13.495" v="30" actId="20577"/>
          <ac:spMkLst>
            <pc:docMk/>
            <pc:sldMk cId="4208272216" sldId="468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24T06:22:02.679" v="309" actId="14100"/>
          <ac:spMkLst>
            <pc:docMk/>
            <pc:sldMk cId="4208272216" sldId="468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ABCF2753-9BB5-4A12-922B-4DEC88F16F17}" dt="2021-04-24T06:17:32.221" v="31" actId="14826"/>
          <ac:picMkLst>
            <pc:docMk/>
            <pc:sldMk cId="4208272216" sldId="46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24T06:20:37.878" v="141" actId="1036"/>
          <ac:picMkLst>
            <pc:docMk/>
            <pc:sldMk cId="4208272216" sldId="468"/>
            <ac:picMk id="3" creationId="{DCB64642-CE4F-4D9C-A92A-9A8EF9D7D4F4}"/>
          </ac:picMkLst>
        </pc:picChg>
      </pc:sldChg>
      <pc:sldChg chg="delSp new add del">
        <pc:chgData name="Siniša ᵀᴴᴱ ᴼᴿᴵᴳᴵᴻᴬᴸ Wolfenstein" userId="215f646470bc261a" providerId="LiveId" clId="{ABCF2753-9BB5-4A12-922B-4DEC88F16F17}" dt="2021-04-24T07:48:23.631" v="2951" actId="2696"/>
        <pc:sldMkLst>
          <pc:docMk/>
          <pc:sldMk cId="2101142495" sldId="469"/>
        </pc:sldMkLst>
        <pc:spChg chg="del">
          <ac:chgData name="Siniša ᵀᴴᴱ ᴼᴿᴵᴳᴵᴻᴬᴸ Wolfenstein" userId="215f646470bc261a" providerId="LiveId" clId="{ABCF2753-9BB5-4A12-922B-4DEC88F16F17}" dt="2021-04-24T06:16:54.656" v="26" actId="478"/>
          <ac:spMkLst>
            <pc:docMk/>
            <pc:sldMk cId="2101142495" sldId="469"/>
            <ac:spMk id="2" creationId="{29A179CA-E88E-42E0-A96A-7E1973F82BA1}"/>
          </ac:spMkLst>
        </pc:spChg>
        <pc:spChg chg="del">
          <ac:chgData name="Siniša ᵀᴴᴱ ᴼᴿᴵᴳᴵᴻᴬᴸ Wolfenstein" userId="215f646470bc261a" providerId="LiveId" clId="{ABCF2753-9BB5-4A12-922B-4DEC88F16F17}" dt="2021-04-24T06:16:54.656" v="26" actId="478"/>
          <ac:spMkLst>
            <pc:docMk/>
            <pc:sldMk cId="2101142495" sldId="469"/>
            <ac:spMk id="3" creationId="{C3A143ED-C3CB-406F-9956-F224E4D1F05A}"/>
          </ac:spMkLst>
        </pc:spChg>
      </pc:sldChg>
      <pc:sldChg chg="addSp modSp add ord modAnim">
        <pc:chgData name="Siniša ᵀᴴᴱ ᴼᴿᴵᴳᴵᴻᴬᴸ Wolfenstein" userId="215f646470bc261a" providerId="LiveId" clId="{ABCF2753-9BB5-4A12-922B-4DEC88F16F17}" dt="2021-04-24T06:57:47.451" v="1655" actId="20577"/>
        <pc:sldMkLst>
          <pc:docMk/>
          <pc:sldMk cId="160908424" sldId="470"/>
        </pc:sldMkLst>
        <pc:spChg chg="add mod">
          <ac:chgData name="Siniša ᵀᴴᴱ ᴼᴿᴵᴳᴵᴻᴬᴸ Wolfenstein" userId="215f646470bc261a" providerId="LiveId" clId="{ABCF2753-9BB5-4A12-922B-4DEC88F16F17}" dt="2021-04-24T06:55:30.872" v="1583" actId="20577"/>
          <ac:spMkLst>
            <pc:docMk/>
            <pc:sldMk cId="160908424" sldId="470"/>
            <ac:spMk id="6" creationId="{6BC82995-B80D-4653-923B-07B4161F1643}"/>
          </ac:spMkLst>
        </pc:spChg>
        <pc:spChg chg="add mod">
          <ac:chgData name="Siniša ᵀᴴᴱ ᴼᴿᴵᴳᴵᴻᴬᴸ Wolfenstein" userId="215f646470bc261a" providerId="LiveId" clId="{ABCF2753-9BB5-4A12-922B-4DEC88F16F17}" dt="2021-04-24T06:57:36.041" v="1635" actId="20577"/>
          <ac:spMkLst>
            <pc:docMk/>
            <pc:sldMk cId="160908424" sldId="470"/>
            <ac:spMk id="7" creationId="{3F1DDDD4-B5AB-4619-B047-458A77286215}"/>
          </ac:spMkLst>
        </pc:spChg>
        <pc:spChg chg="add mod">
          <ac:chgData name="Siniša ᵀᴴᴱ ᴼᴿᴵᴳᴵᴻᴬᴸ Wolfenstein" userId="215f646470bc261a" providerId="LiveId" clId="{ABCF2753-9BB5-4A12-922B-4DEC88F16F17}" dt="2021-04-24T06:56:13.184" v="1634" actId="20577"/>
          <ac:spMkLst>
            <pc:docMk/>
            <pc:sldMk cId="160908424" sldId="470"/>
            <ac:spMk id="8" creationId="{4AAE484C-476C-4FB7-89AC-2332437095F3}"/>
          </ac:spMkLst>
        </pc:spChg>
        <pc:spChg chg="add mod">
          <ac:chgData name="Siniša ᵀᴴᴱ ᴼᴿᴵᴳᴵᴻᴬᴸ Wolfenstein" userId="215f646470bc261a" providerId="LiveId" clId="{ABCF2753-9BB5-4A12-922B-4DEC88F16F17}" dt="2021-04-24T06:57:39.833" v="1642" actId="20577"/>
          <ac:spMkLst>
            <pc:docMk/>
            <pc:sldMk cId="160908424" sldId="470"/>
            <ac:spMk id="9" creationId="{10693AA0-03BA-4E55-B4B3-807E22DB43D8}"/>
          </ac:spMkLst>
        </pc:spChg>
        <pc:spChg chg="add mod">
          <ac:chgData name="Siniša ᵀᴴᴱ ᴼᴿᴵᴳᴵᴻᴬᴸ Wolfenstein" userId="215f646470bc261a" providerId="LiveId" clId="{ABCF2753-9BB5-4A12-922B-4DEC88F16F17}" dt="2021-04-24T06:57:47.451" v="1655" actId="20577"/>
          <ac:spMkLst>
            <pc:docMk/>
            <pc:sldMk cId="160908424" sldId="470"/>
            <ac:spMk id="10" creationId="{2F1F1106-2381-43BE-87A7-D236FAF43A73}"/>
          </ac:spMkLst>
        </pc:spChg>
        <pc:spChg chg="mod">
          <ac:chgData name="Siniša ᵀᴴᴱ ᴼᴿᴵᴳᴵᴻᴬᴸ Wolfenstein" userId="215f646470bc261a" providerId="LiveId" clId="{ABCF2753-9BB5-4A12-922B-4DEC88F16F17}" dt="2021-04-24T06:54:22.172" v="1508" actId="207"/>
          <ac:spMkLst>
            <pc:docMk/>
            <pc:sldMk cId="160908424" sldId="47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52:45.581" v="1427" actId="1076"/>
          <ac:picMkLst>
            <pc:docMk/>
            <pc:sldMk cId="160908424" sldId="470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54:59.856" v="1516" actId="208"/>
          <ac:picMkLst>
            <pc:docMk/>
            <pc:sldMk cId="160908424" sldId="470"/>
            <ac:picMk id="3" creationId="{9953B91F-5156-4418-B9A6-B2C08CACC9F2}"/>
          </ac:picMkLst>
        </pc:picChg>
        <pc:picChg chg="mod">
          <ac:chgData name="Siniša ᵀᴴᴱ ᴼᴿᴵᴳᴵᴻᴬᴸ Wolfenstein" userId="215f646470bc261a" providerId="LiveId" clId="{ABCF2753-9BB5-4A12-922B-4DEC88F16F17}" dt="2021-04-24T06:52:10.668" v="1422" actId="14826"/>
          <ac:picMkLst>
            <pc:docMk/>
            <pc:sldMk cId="160908424" sldId="470"/>
            <ac:picMk id="4" creationId="{1B2619D9-4F98-4A11-8FFE-57C7EB1F529A}"/>
          </ac:picMkLst>
        </pc:picChg>
      </pc:sldChg>
      <pc:sldChg chg="addSp modSp add ord modAnim">
        <pc:chgData name="Siniša ᵀᴴᴱ ᴼᴿᴵᴳᴵᴻᴬᴸ Wolfenstein" userId="215f646470bc261a" providerId="LiveId" clId="{ABCF2753-9BB5-4A12-922B-4DEC88F16F17}" dt="2021-04-24T06:30:35.363" v="657" actId="20577"/>
        <pc:sldMkLst>
          <pc:docMk/>
          <pc:sldMk cId="353889936" sldId="471"/>
        </pc:sldMkLst>
        <pc:spChg chg="add mod">
          <ac:chgData name="Siniša ᵀᴴᴱ ᴼᴿᴵᴳᴵᴻᴬᴸ Wolfenstein" userId="215f646470bc261a" providerId="LiveId" clId="{ABCF2753-9BB5-4A12-922B-4DEC88F16F17}" dt="2021-04-24T06:30:22.521" v="652" actId="20577"/>
          <ac:spMkLst>
            <pc:docMk/>
            <pc:sldMk cId="353889936" sldId="471"/>
            <ac:spMk id="6" creationId="{C9C9E4EF-E2E3-45A3-A491-3EDBC36ECFF6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5.184" v="653" actId="20577"/>
          <ac:spMkLst>
            <pc:docMk/>
            <pc:sldMk cId="353889936" sldId="471"/>
            <ac:spMk id="7" creationId="{0FA9C70D-0CC0-4DB6-ADFE-66FBE187169D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7.636" v="654" actId="20577"/>
          <ac:spMkLst>
            <pc:docMk/>
            <pc:sldMk cId="353889936" sldId="471"/>
            <ac:spMk id="8" creationId="{A0AB3C36-9F42-4194-9C92-605A72D21364}"/>
          </ac:spMkLst>
        </pc:spChg>
        <pc:spChg chg="add mod">
          <ac:chgData name="Siniša ᵀᴴᴱ ᴼᴿᴵᴳᴵᴻᴬᴸ Wolfenstein" userId="215f646470bc261a" providerId="LiveId" clId="{ABCF2753-9BB5-4A12-922B-4DEC88F16F17}" dt="2021-04-24T06:30:29.991" v="655" actId="20577"/>
          <ac:spMkLst>
            <pc:docMk/>
            <pc:sldMk cId="353889936" sldId="471"/>
            <ac:spMk id="9" creationId="{B7C38668-50E7-4D01-843A-55F4FAC05D28}"/>
          </ac:spMkLst>
        </pc:spChg>
        <pc:spChg chg="add mod">
          <ac:chgData name="Siniša ᵀᴴᴱ ᴼᴿᴵᴳᴵᴻᴬᴸ Wolfenstein" userId="215f646470bc261a" providerId="LiveId" clId="{ABCF2753-9BB5-4A12-922B-4DEC88F16F17}" dt="2021-04-24T06:30:33.264" v="656" actId="20577"/>
          <ac:spMkLst>
            <pc:docMk/>
            <pc:sldMk cId="353889936" sldId="471"/>
            <ac:spMk id="10" creationId="{74987279-DF31-4B4C-92EB-398185316D20}"/>
          </ac:spMkLst>
        </pc:spChg>
        <pc:spChg chg="add mod">
          <ac:chgData name="Siniša ᵀᴴᴱ ᴼᴿᴵᴳᴵᴻᴬᴸ Wolfenstein" userId="215f646470bc261a" providerId="LiveId" clId="{ABCF2753-9BB5-4A12-922B-4DEC88F16F17}" dt="2021-04-24T06:30:35.363" v="657" actId="20577"/>
          <ac:spMkLst>
            <pc:docMk/>
            <pc:sldMk cId="353889936" sldId="471"/>
            <ac:spMk id="11" creationId="{98E9AA4C-2426-4E11-A4AF-134077DD72B5}"/>
          </ac:spMkLst>
        </pc:spChg>
        <pc:spChg chg="mod">
          <ac:chgData name="Siniša ᵀᴴᴱ ᴼᴿᴵᴳᴵᴻᴬᴸ Wolfenstein" userId="215f646470bc261a" providerId="LiveId" clId="{ABCF2753-9BB5-4A12-922B-4DEC88F16F17}" dt="2021-04-24T06:28:38.517" v="622" actId="20577"/>
          <ac:spMkLst>
            <pc:docMk/>
            <pc:sldMk cId="353889936" sldId="47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29:25.267" v="625" actId="1076"/>
          <ac:picMkLst>
            <pc:docMk/>
            <pc:sldMk cId="353889936" sldId="471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28:41.277" v="623" actId="1076"/>
          <ac:picMkLst>
            <pc:docMk/>
            <pc:sldMk cId="353889936" sldId="471"/>
            <ac:picMk id="3" creationId="{7090F458-E82B-4AA9-875F-CA3BD1B74138}"/>
          </ac:picMkLst>
        </pc:picChg>
      </pc:sldChg>
      <pc:sldChg chg="addSp modSp add ord modAnim">
        <pc:chgData name="Siniša ᵀᴴᴱ ᴼᴿᴵᴳᴵᴻᴬᴸ Wolfenstein" userId="215f646470bc261a" providerId="LiveId" clId="{ABCF2753-9BB5-4A12-922B-4DEC88F16F17}" dt="2021-04-24T06:28:00.296" v="542"/>
        <pc:sldMkLst>
          <pc:docMk/>
          <pc:sldMk cId="1243891605" sldId="472"/>
        </pc:sldMkLst>
        <pc:spChg chg="add mod">
          <ac:chgData name="Siniša ᵀᴴᴱ ᴼᴿᴵᴳᴵᴻᴬᴸ Wolfenstein" userId="215f646470bc261a" providerId="LiveId" clId="{ABCF2753-9BB5-4A12-922B-4DEC88F16F17}" dt="2021-04-24T06:27:05.322" v="530" actId="20577"/>
          <ac:spMkLst>
            <pc:docMk/>
            <pc:sldMk cId="1243891605" sldId="472"/>
            <ac:spMk id="6" creationId="{DD94673F-B3BD-4891-84A3-46A6E7BE6400}"/>
          </ac:spMkLst>
        </pc:spChg>
        <pc:spChg chg="add mod">
          <ac:chgData name="Siniša ᵀᴴᴱ ᴼᴿᴵᴳᴵᴻᴬᴸ Wolfenstein" userId="215f646470bc261a" providerId="LiveId" clId="{ABCF2753-9BB5-4A12-922B-4DEC88F16F17}" dt="2021-04-24T06:27:15.501" v="534" actId="1035"/>
          <ac:spMkLst>
            <pc:docMk/>
            <pc:sldMk cId="1243891605" sldId="472"/>
            <ac:spMk id="7" creationId="{ABAB91CA-2052-4F6C-9E54-4E94D1E6E9A5}"/>
          </ac:spMkLst>
        </pc:spChg>
        <pc:spChg chg="add mod">
          <ac:chgData name="Siniša ᵀᴴᴱ ᴼᴿᴵᴳᴵᴻᴬᴸ Wolfenstein" userId="215f646470bc261a" providerId="LiveId" clId="{ABCF2753-9BB5-4A12-922B-4DEC88F16F17}" dt="2021-04-24T06:27:22.729" v="537" actId="20577"/>
          <ac:spMkLst>
            <pc:docMk/>
            <pc:sldMk cId="1243891605" sldId="472"/>
            <ac:spMk id="8" creationId="{45498C23-5575-4312-A9CF-0F4232F10E1D}"/>
          </ac:spMkLst>
        </pc:spChg>
        <pc:spChg chg="add mod">
          <ac:chgData name="Siniša ᵀᴴᴱ ᴼᴿᴵᴳᴵᴻᴬᴸ Wolfenstein" userId="215f646470bc261a" providerId="LiveId" clId="{ABCF2753-9BB5-4A12-922B-4DEC88F16F17}" dt="2021-04-24T06:27:31.754" v="541" actId="20577"/>
          <ac:spMkLst>
            <pc:docMk/>
            <pc:sldMk cId="1243891605" sldId="472"/>
            <ac:spMk id="9" creationId="{D5EC2A22-423E-4412-85F1-41C526739C07}"/>
          </ac:spMkLst>
        </pc:spChg>
      </pc:sldChg>
      <pc:sldChg chg="modSp add modAnim">
        <pc:chgData name="Siniša ᵀᴴᴱ ᴼᴿᴵᴳᴵᴻᴬᴸ Wolfenstein" userId="215f646470bc261a" providerId="LiveId" clId="{ABCF2753-9BB5-4A12-922B-4DEC88F16F17}" dt="2021-04-24T06:47:26.876" v="1278" actId="1076"/>
        <pc:sldMkLst>
          <pc:docMk/>
          <pc:sldMk cId="468923297" sldId="473"/>
        </pc:sldMkLst>
        <pc:spChg chg="mod">
          <ac:chgData name="Siniša ᵀᴴᴱ ᴼᴿᴵᴳᴵᴻᴬᴸ Wolfenstein" userId="215f646470bc261a" providerId="LiveId" clId="{ABCF2753-9BB5-4A12-922B-4DEC88F16F17}" dt="2021-04-24T06:45:53.741" v="1149" actId="20577"/>
          <ac:spMkLst>
            <pc:docMk/>
            <pc:sldMk cId="468923297" sldId="473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24T06:47:25.715" v="1277" actId="14100"/>
          <ac:spMkLst>
            <pc:docMk/>
            <pc:sldMk cId="468923297" sldId="473"/>
            <ac:spMk id="6" creationId="{D59C0E6F-A8FA-4180-809C-0B238788105A}"/>
          </ac:spMkLst>
        </pc:spChg>
        <pc:picChg chg="mod">
          <ac:chgData name="Siniša ᵀᴴᴱ ᴼᴿᴵᴳᴵᴻᴬᴸ Wolfenstein" userId="215f646470bc261a" providerId="LiveId" clId="{ABCF2753-9BB5-4A12-922B-4DEC88F16F17}" dt="2021-04-24T06:47:26.876" v="1278" actId="1076"/>
          <ac:picMkLst>
            <pc:docMk/>
            <pc:sldMk cId="468923297" sldId="473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ABCF2753-9BB5-4A12-922B-4DEC88F16F17}" dt="2021-04-24T06:51:45.874" v="1420" actId="1036"/>
        <pc:sldMkLst>
          <pc:docMk/>
          <pc:sldMk cId="2778124398" sldId="474"/>
        </pc:sldMkLst>
        <pc:spChg chg="mod">
          <ac:chgData name="Siniša ᵀᴴᴱ ᴼᴿᴵᴳᴵᴻᴬᴸ Wolfenstein" userId="215f646470bc261a" providerId="LiveId" clId="{ABCF2753-9BB5-4A12-922B-4DEC88F16F17}" dt="2021-04-24T06:47:40.156" v="1280" actId="20577"/>
          <ac:spMkLst>
            <pc:docMk/>
            <pc:sldMk cId="2778124398" sldId="474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ABCF2753-9BB5-4A12-922B-4DEC88F16F17}" dt="2021-04-24T06:49:18.801" v="1321" actId="20577"/>
          <ac:spMkLst>
            <pc:docMk/>
            <pc:sldMk cId="2778124398" sldId="474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ABCF2753-9BB5-4A12-922B-4DEC88F16F17}" dt="2021-04-24T06:50:56.297" v="1366" actId="1036"/>
          <ac:spMkLst>
            <pc:docMk/>
            <pc:sldMk cId="2778124398" sldId="474"/>
            <ac:spMk id="15" creationId="{71251B63-5469-4CE9-BBE3-5EEDB8D05A7D}"/>
          </ac:spMkLst>
        </pc:spChg>
        <pc:spChg chg="add mod">
          <ac:chgData name="Siniša ᵀᴴᴱ ᴼᴿᴵᴳᴵᴻᴬᴸ Wolfenstein" userId="215f646470bc261a" providerId="LiveId" clId="{ABCF2753-9BB5-4A12-922B-4DEC88F16F17}" dt="2021-04-24T06:51:23.721" v="1400" actId="1037"/>
          <ac:spMkLst>
            <pc:docMk/>
            <pc:sldMk cId="2778124398" sldId="474"/>
            <ac:spMk id="16" creationId="{C9D56214-E223-4664-91C6-2C505F035B39}"/>
          </ac:spMkLst>
        </pc:spChg>
        <pc:spChg chg="add mod">
          <ac:chgData name="Siniša ᵀᴴᴱ ᴼᴿᴵᴳᴵᴻᴬᴸ Wolfenstein" userId="215f646470bc261a" providerId="LiveId" clId="{ABCF2753-9BB5-4A12-922B-4DEC88F16F17}" dt="2021-04-24T06:51:45.874" v="1420" actId="1036"/>
          <ac:spMkLst>
            <pc:docMk/>
            <pc:sldMk cId="2778124398" sldId="474"/>
            <ac:spMk id="17" creationId="{671C5D7F-E4DA-43E2-BF75-AB29C10DEFEC}"/>
          </ac:spMkLst>
        </pc:spChg>
        <pc:picChg chg="mod">
          <ac:chgData name="Siniša ᵀᴴᴱ ᴼᴿᴵᴳᴵᴻᴬᴸ Wolfenstein" userId="215f646470bc261a" providerId="LiveId" clId="{ABCF2753-9BB5-4A12-922B-4DEC88F16F17}" dt="2021-04-24T06:48:02.137" v="1281" actId="14826"/>
          <ac:picMkLst>
            <pc:docMk/>
            <pc:sldMk cId="2778124398" sldId="474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ABCF2753-9BB5-4A12-922B-4DEC88F16F17}" dt="2021-04-24T06:48:41.173" v="1285" actId="14100"/>
          <ac:picMkLst>
            <pc:docMk/>
            <pc:sldMk cId="2778124398" sldId="474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ABCF2753-9BB5-4A12-922B-4DEC88F16F17}" dt="2021-04-24T06:49:53.265" v="1327" actId="1076"/>
          <ac:picMkLst>
            <pc:docMk/>
            <pc:sldMk cId="2778124398" sldId="474"/>
            <ac:picMk id="4" creationId="{C7A9792C-7B88-4D6E-8F49-01E4FD3D1C18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1" creationId="{EC62C8F1-5A1A-4428-9E0E-DCA40A7C23C0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2" creationId="{B7568905-E37E-4E34-B426-57BEEE8EEDF0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3" creationId="{713CF663-166D-441A-B856-E22ECB887191}"/>
          </ac:picMkLst>
        </pc:picChg>
        <pc:picChg chg="del">
          <ac:chgData name="Siniša ᵀᴴᴱ ᴼᴿᴵᴳᴵᴻᴬᴸ Wolfenstein" userId="215f646470bc261a" providerId="LiveId" clId="{ABCF2753-9BB5-4A12-922B-4DEC88F16F17}" dt="2021-04-24T06:48:32.216" v="1282" actId="478"/>
          <ac:picMkLst>
            <pc:docMk/>
            <pc:sldMk cId="2778124398" sldId="474"/>
            <ac:picMk id="14" creationId="{D62BF938-525D-46D4-8130-C719AFD30ADE}"/>
          </ac:picMkLst>
        </pc:picChg>
      </pc:sldChg>
      <pc:sldChg chg="modSp add modAnim">
        <pc:chgData name="Siniša ᵀᴴᴱ ᴼᴿᴵᴳᴵᴻᴬᴸ Wolfenstein" userId="215f646470bc261a" providerId="LiveId" clId="{ABCF2753-9BB5-4A12-922B-4DEC88F16F17}" dt="2021-04-24T07:03:59.626" v="2174" actId="114"/>
        <pc:sldMkLst>
          <pc:docMk/>
          <pc:sldMk cId="3634475985" sldId="475"/>
        </pc:sldMkLst>
        <pc:spChg chg="mod">
          <ac:chgData name="Siniša ᵀᴴᴱ ᴼᴿᴵᴳᴵᴻᴬᴸ Wolfenstein" userId="215f646470bc261a" providerId="LiveId" clId="{ABCF2753-9BB5-4A12-922B-4DEC88F16F17}" dt="2021-04-24T07:03:59.626" v="2174" actId="114"/>
          <ac:spMkLst>
            <pc:docMk/>
            <pc:sldMk cId="3634475985" sldId="47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ABCF2753-9BB5-4A12-922B-4DEC88F16F17}" dt="2021-04-24T06:58:08.402" v="1657" actId="14826"/>
          <ac:picMkLst>
            <pc:docMk/>
            <pc:sldMk cId="3634475985" sldId="475"/>
            <ac:picMk id="4" creationId="{1B2619D9-4F98-4A11-8FFE-57C7EB1F529A}"/>
          </ac:picMkLst>
        </pc:picChg>
      </pc:sldChg>
      <pc:sldChg chg="addSp delSp modSp new add modAnim">
        <pc:chgData name="Siniša ᵀᴴᴱ ᴼᴿᴵᴳᴵᴻᴬᴸ Wolfenstein" userId="215f646470bc261a" providerId="LiveId" clId="{ABCF2753-9BB5-4A12-922B-4DEC88F16F17}" dt="2021-04-24T07:50:15.923" v="2956"/>
        <pc:sldMkLst>
          <pc:docMk/>
          <pc:sldMk cId="3399727868" sldId="476"/>
        </pc:sldMkLst>
        <pc:spChg chg="del">
          <ac:chgData name="Siniša ᵀᴴᴱ ᴼᴿᴵᴳᴵᴻᴬᴸ Wolfenstein" userId="215f646470bc261a" providerId="LiveId" clId="{ABCF2753-9BB5-4A12-922B-4DEC88F16F17}" dt="2021-04-24T07:05:57.427" v="2175" actId="478"/>
          <ac:spMkLst>
            <pc:docMk/>
            <pc:sldMk cId="3399727868" sldId="476"/>
            <ac:spMk id="2" creationId="{D454D0C3-C523-4131-A084-2D964B91A433}"/>
          </ac:spMkLst>
        </pc:spChg>
        <pc:spChg chg="del">
          <ac:chgData name="Siniša ᵀᴴᴱ ᴼᴿᴵᴳᴵᴻᴬᴸ Wolfenstein" userId="215f646470bc261a" providerId="LiveId" clId="{ABCF2753-9BB5-4A12-922B-4DEC88F16F17}" dt="2021-04-24T07:05:58.704" v="2176" actId="478"/>
          <ac:spMkLst>
            <pc:docMk/>
            <pc:sldMk cId="3399727868" sldId="476"/>
            <ac:spMk id="3" creationId="{BA549550-A23D-4EF0-851E-66D1796A334D}"/>
          </ac:spMkLst>
        </pc:spChg>
        <pc:spChg chg="add mod">
          <ac:chgData name="Siniša ᵀᴴᴱ ᴼᴿᴵᴳᴵᴻᴬᴸ Wolfenstein" userId="215f646470bc261a" providerId="LiveId" clId="{ABCF2753-9BB5-4A12-922B-4DEC88F16F17}" dt="2021-04-24T07:09:38.385" v="2389" actId="20577"/>
          <ac:spMkLst>
            <pc:docMk/>
            <pc:sldMk cId="3399727868" sldId="476"/>
            <ac:spMk id="7" creationId="{DD030073-FFD9-4E8B-B89E-2F411164C529}"/>
          </ac:spMkLst>
        </pc:spChg>
        <pc:picChg chg="add del mod">
          <ac:chgData name="Siniša ᵀᴴᴱ ᴼᴿᴵᴳᴵᴻᴬᴸ Wolfenstein" userId="215f646470bc261a" providerId="LiveId" clId="{ABCF2753-9BB5-4A12-922B-4DEC88F16F17}" dt="2021-04-24T07:07:45.897" v="2183" actId="478"/>
          <ac:picMkLst>
            <pc:docMk/>
            <pc:sldMk cId="3399727868" sldId="476"/>
            <ac:picMk id="4" creationId="{D180070B-C36E-44DC-8C7C-08EEF069D229}"/>
          </ac:picMkLst>
        </pc:picChg>
        <pc:picChg chg="add mod">
          <ac:chgData name="Siniša ᵀᴴᴱ ᴼᴿᴵᴳᴵᴻᴬᴸ Wolfenstein" userId="215f646470bc261a" providerId="LiveId" clId="{ABCF2753-9BB5-4A12-922B-4DEC88F16F17}" dt="2021-04-24T07:08:07.194" v="2190" actId="1076"/>
          <ac:picMkLst>
            <pc:docMk/>
            <pc:sldMk cId="3399727868" sldId="476"/>
            <ac:picMk id="5" creationId="{041DD406-5C59-49FC-B5F6-A41C90221556}"/>
          </ac:picMkLst>
        </pc:picChg>
        <pc:picChg chg="add mod">
          <ac:chgData name="Siniša ᵀᴴᴱ ᴼᴿᴵᴳᴵᴻᴬᴸ Wolfenstein" userId="215f646470bc261a" providerId="LiveId" clId="{ABCF2753-9BB5-4A12-922B-4DEC88F16F17}" dt="2021-04-24T07:08:03.353" v="2189" actId="1036"/>
          <ac:picMkLst>
            <pc:docMk/>
            <pc:sldMk cId="3399727868" sldId="476"/>
            <ac:picMk id="6" creationId="{2D23BAC2-5690-4B46-ADC2-04F312C9EB07}"/>
          </ac:picMkLst>
        </pc:picChg>
      </pc:sldChg>
    </pc:docChg>
  </pc:docChgLst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24.4.2021.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966/929/383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b918171-c5b2-4272-af0d-a537ee5a5c61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hyperlink" Target="https://www.e-sfera.hr/dodatni-digitalni-sadrzaji/7b918171-c5b2-4272-af0d-a537ee5a5c61/assets/audio/36__unit_07_lesson_4_-interview_with_students_1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7b918171-c5b2-4272-af0d-a537ee5a5c61/assets/audio/36__unit_07_lesson_4_-interview_with_students_1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Breaking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news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Schools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of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future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" y="14177"/>
            <a:ext cx="5102466" cy="683366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0"/>
            <a:ext cx="7057725" cy="8301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will classrooms</a:t>
            </a:r>
            <a:r>
              <a:rPr lang="hr-HR" sz="2000" b="1" dirty="0"/>
              <a:t> </a:t>
            </a:r>
            <a:r>
              <a:rPr lang="en-US" sz="2000" b="1" dirty="0"/>
              <a:t>make students feel more comfortable? </a:t>
            </a:r>
            <a:br>
              <a:rPr lang="hr-HR" sz="2000" b="1" dirty="0"/>
            </a:br>
            <a:r>
              <a:rPr lang="hr-HR" sz="2000" i="1" dirty="0"/>
              <a:t>Kako će učionice izgledati da bi učenici bili opušteniji?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will create learning plan for each student? </a:t>
            </a:r>
            <a:br>
              <a:rPr lang="hr-HR" sz="2000" b="1" dirty="0"/>
            </a:br>
            <a:r>
              <a:rPr lang="hr-HR" sz="2000" i="1" dirty="0"/>
              <a:t>Tko će izrađivati plan učenja za svakog učenika?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Will</a:t>
            </a:r>
            <a:r>
              <a:rPr lang="hr-HR" sz="2000" b="1" dirty="0"/>
              <a:t> </a:t>
            </a:r>
            <a:r>
              <a:rPr lang="en-US" sz="2000" b="1" dirty="0"/>
              <a:t>computers replace books? </a:t>
            </a:r>
            <a:br>
              <a:rPr lang="hr-HR" sz="2000" b="1" dirty="0"/>
            </a:br>
            <a:r>
              <a:rPr lang="hr-HR" sz="2000" i="1" dirty="0"/>
              <a:t>Hoće li računala zamijeniti knjige?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Will teachers show</a:t>
            </a:r>
            <a:r>
              <a:rPr lang="hr-HR" sz="2000" b="1" dirty="0"/>
              <a:t> </a:t>
            </a:r>
            <a:r>
              <a:rPr lang="en-US" sz="2000" b="1" dirty="0"/>
              <a:t>you everything you need to know? </a:t>
            </a:r>
            <a:br>
              <a:rPr lang="hr-HR" sz="2000" b="1" dirty="0"/>
            </a:br>
            <a:r>
              <a:rPr lang="hr-HR" sz="2000" i="1" dirty="0"/>
              <a:t>Hoće li ti učitelji pokazati sve što trebaš znati?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will</a:t>
            </a:r>
            <a:r>
              <a:rPr lang="hr-HR" sz="2000" b="1" dirty="0"/>
              <a:t> </a:t>
            </a:r>
            <a:r>
              <a:rPr lang="en-US" sz="2000" b="1" dirty="0"/>
              <a:t>students know what to do and what to learn? </a:t>
            </a:r>
            <a:br>
              <a:rPr lang="hr-HR" sz="2000" b="1" dirty="0"/>
            </a:br>
            <a:r>
              <a:rPr lang="hr-HR" sz="2000" i="1" dirty="0"/>
              <a:t>Kako će učenici znati što raditi i što učiti?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Will</a:t>
            </a:r>
            <a:r>
              <a:rPr lang="hr-HR" sz="2000" b="1" dirty="0"/>
              <a:t> </a:t>
            </a:r>
            <a:r>
              <a:rPr lang="en-US" sz="2000" b="1" dirty="0"/>
              <a:t>robots be able to replace teachers? </a:t>
            </a:r>
            <a:br>
              <a:rPr lang="hr-HR" sz="2000" b="1" dirty="0"/>
            </a:br>
            <a:r>
              <a:rPr lang="hr-HR" sz="2000" i="1" dirty="0"/>
              <a:t>Hoće li roboti moći zamijeniti učitelje?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would</a:t>
            </a:r>
            <a:r>
              <a:rPr lang="hr-HR" sz="2000" b="1" dirty="0"/>
              <a:t> </a:t>
            </a:r>
            <a:r>
              <a:rPr lang="en-US" sz="2000" b="1" dirty="0"/>
              <a:t>you like to learn in such a school?</a:t>
            </a:r>
            <a:br>
              <a:rPr lang="hr-HR" sz="2000" b="1" dirty="0"/>
            </a:br>
            <a:r>
              <a:rPr lang="hr-HR" sz="2000" i="1" dirty="0"/>
              <a:t>Što bi ti volio naučiti u takvoj školi?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Uvježbaj naučeno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https://wordwall.net/play/966/929/383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be</a:t>
            </a:r>
            <a:r>
              <a:rPr lang="hr-HR" sz="2000" b="1" dirty="0"/>
              <a:t> </a:t>
            </a: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grow</a:t>
            </a:r>
            <a:r>
              <a:rPr lang="hr-HR" sz="2000" b="1" dirty="0"/>
              <a:t> </a:t>
            </a:r>
            <a:r>
              <a:rPr lang="hr-HR" sz="2000" b="1" dirty="0" err="1"/>
              <a:t>up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Što bi želio biti kad odrasteš?</a:t>
            </a:r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63447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41DD406-5C59-49FC-B5F6-A41C90221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58" y="2313099"/>
            <a:ext cx="5998705" cy="4544901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D23BAC2-5690-4B46-ADC2-04F312C9E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297" y="2325978"/>
            <a:ext cx="5987168" cy="454490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D030073-FFD9-4E8B-B89E-2F411164C529}"/>
              </a:ext>
            </a:extLst>
          </p:cNvPr>
          <p:cNvSpPr txBox="1">
            <a:spLocks/>
          </p:cNvSpPr>
          <p:nvPr/>
        </p:nvSpPr>
        <p:spPr>
          <a:xfrm>
            <a:off x="2480268" y="620063"/>
            <a:ext cx="6985358" cy="6237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100" b="1" dirty="0" err="1"/>
              <a:t>Think</a:t>
            </a:r>
            <a:r>
              <a:rPr lang="hr-HR" sz="2100" b="1" dirty="0"/>
              <a:t> </a:t>
            </a:r>
            <a:r>
              <a:rPr lang="hr-HR" sz="2100" b="1" dirty="0" err="1"/>
              <a:t>about</a:t>
            </a:r>
            <a:r>
              <a:rPr lang="hr-HR" sz="2100" b="1" dirty="0"/>
              <a:t>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questions</a:t>
            </a:r>
            <a:r>
              <a:rPr lang="hr-HR" sz="2100" b="1" dirty="0"/>
              <a:t> </a:t>
            </a:r>
            <a:r>
              <a:rPr lang="hr-HR" sz="2100" b="1" dirty="0" err="1"/>
              <a:t>and</a:t>
            </a:r>
            <a:r>
              <a:rPr lang="hr-HR" sz="2100" b="1" dirty="0"/>
              <a:t> </a:t>
            </a: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first</a:t>
            </a:r>
            <a:r>
              <a:rPr lang="hr-HR" sz="2100" b="1" dirty="0"/>
              <a:t> </a:t>
            </a:r>
            <a:r>
              <a:rPr lang="hr-HR" sz="2100" b="1" dirty="0" err="1"/>
              <a:t>column</a:t>
            </a:r>
            <a:r>
              <a:rPr lang="hr-HR" sz="2100" b="1" dirty="0"/>
              <a:t>. </a:t>
            </a:r>
            <a:r>
              <a:rPr lang="hr-HR" sz="2100" i="1" dirty="0"/>
              <a:t>Razmisli o sljedećim pitanjima. </a:t>
            </a:r>
            <a:br>
              <a:rPr lang="hr-HR" sz="2100" i="1" dirty="0"/>
            </a:br>
            <a:r>
              <a:rPr lang="hr-HR" sz="2100" i="1" dirty="0"/>
              <a:t>Prepiši tablicu u svoju bilježnicu, a potom ispuni 1. stupac!</a:t>
            </a:r>
          </a:p>
        </p:txBody>
      </p:sp>
    </p:spTree>
    <p:extLst>
      <p:ext uri="{BB962C8B-B14F-4D97-AF65-F5344CB8AC3E}">
        <p14:creationId xmlns:p14="http://schemas.microsoft.com/office/powerpoint/2010/main" val="339972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212A393-BB09-405F-97B6-C942FE22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031" y="777262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52BA9972-A249-4149-A4F7-27396A865E7F}"/>
              </a:ext>
            </a:extLst>
          </p:cNvPr>
          <p:cNvSpPr txBox="1">
            <a:spLocks/>
          </p:cNvSpPr>
          <p:nvPr/>
        </p:nvSpPr>
        <p:spPr>
          <a:xfrm>
            <a:off x="364166" y="293101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solidFill>
                  <a:srgbClr val="FF0000"/>
                </a:solidFill>
                <a:hlinkClick r:id="rId4"/>
              </a:rPr>
              <a:t>https://www.e-sfera.hr/dodatni-digitalni-sadrzaji/7b918171-c5b2-4272-af0d-a537ee5a5c61/</a:t>
            </a:r>
            <a:endParaRPr lang="hr-HR" sz="2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000" b="1" u="sng" dirty="0"/>
              <a:t>Ten jobs for 2030s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nadopuni i drugi stupac tablice s prethodnog slajda u svoju bilježnicu, </a:t>
            </a:r>
            <a:br>
              <a:rPr lang="hr-HR" sz="2000" i="1" dirty="0"/>
            </a:br>
            <a:r>
              <a:rPr lang="hr-HR" sz="2000" i="1" dirty="0"/>
              <a:t>a potom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8961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429764"/>
            <a:ext cx="5123397" cy="6428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Will schools be</a:t>
            </a:r>
            <a:r>
              <a:rPr lang="hr-HR" sz="2000" b="1" dirty="0"/>
              <a:t> </a:t>
            </a:r>
            <a:r>
              <a:rPr lang="en-US" sz="2000" b="1" dirty="0"/>
              <a:t>more pleasant in the future?</a:t>
            </a:r>
            <a:br>
              <a:rPr lang="hr-HR" sz="2000" b="1" dirty="0"/>
            </a:br>
            <a:r>
              <a:rPr lang="hr-HR" sz="2000" i="1" dirty="0"/>
              <a:t>Hoće li škole u budućnosti biti ugodnije?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bean</a:t>
            </a:r>
            <a:r>
              <a:rPr lang="hr-HR" sz="2000" b="1" dirty="0"/>
              <a:t> </a:t>
            </a:r>
            <a:r>
              <a:rPr lang="en-US" sz="2000" b="1" dirty="0"/>
              <a:t>bags? </a:t>
            </a:r>
            <a:br>
              <a:rPr lang="hr-HR" sz="2000" b="1" dirty="0"/>
            </a:br>
            <a:r>
              <a:rPr lang="hr-HR" sz="2000" i="1" dirty="0"/>
              <a:t>Što su </a:t>
            </a:r>
            <a:r>
              <a:rPr lang="hr-HR" sz="2000" b="1" dirty="0" err="1"/>
              <a:t>bean</a:t>
            </a:r>
            <a:r>
              <a:rPr lang="hr-HR" sz="2000" b="1" dirty="0"/>
              <a:t> </a:t>
            </a:r>
            <a:r>
              <a:rPr lang="hr-HR" sz="2000" b="1" dirty="0" err="1"/>
              <a:t>bags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Will students have any assignments?</a:t>
            </a:r>
            <a:br>
              <a:rPr lang="hr-HR" sz="2000" b="1" dirty="0"/>
            </a:br>
            <a:r>
              <a:rPr lang="hr-HR" sz="2000" i="1" dirty="0"/>
              <a:t>Hoće li učenici dobivati nekakve zadatke?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robots replace human teachers?</a:t>
            </a:r>
            <a:br>
              <a:rPr lang="hr-HR" sz="2000" i="1" dirty="0"/>
            </a:br>
            <a:r>
              <a:rPr lang="hr-HR" sz="2000" i="1" dirty="0"/>
              <a:t>Hoće li roboti zamijeniti učitelje?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3" y="-6439"/>
            <a:ext cx="5118152" cy="686443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25" y="56455"/>
            <a:ext cx="8051409" cy="68708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295394" y="631064"/>
            <a:ext cx="2896605" cy="7593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Compare these two photos. Write about the advantages and disadvantages for the children</a:t>
            </a:r>
            <a:r>
              <a:rPr lang="hr-HR" sz="2000" b="1" dirty="0"/>
              <a:t>. </a:t>
            </a:r>
            <a:r>
              <a:rPr lang="hr-HR" sz="2000" i="1" dirty="0"/>
              <a:t>Usporedi ove dvije fotografije. Napiši rečenice o </a:t>
            </a:r>
            <a:r>
              <a:rPr lang="it-IT" sz="2000" i="1" dirty="0"/>
              <a:t>tri </a:t>
            </a:r>
            <a:r>
              <a:rPr lang="it-IT" sz="2000" i="1" dirty="0" err="1"/>
              <a:t>prednosti</a:t>
            </a:r>
            <a:r>
              <a:rPr lang="it-IT" sz="2000" i="1" dirty="0"/>
              <a:t> i tri</a:t>
            </a:r>
            <a:r>
              <a:rPr lang="hr-HR" sz="2000" i="1" dirty="0"/>
              <a:t> </a:t>
            </a:r>
            <a:r>
              <a:rPr lang="it-IT" sz="2000" i="1" dirty="0" err="1"/>
              <a:t>nedostatka</a:t>
            </a:r>
            <a:r>
              <a:rPr lang="hr-HR" sz="2000" i="1" dirty="0"/>
              <a:t> za djecu.</a:t>
            </a:r>
            <a:br>
              <a:rPr lang="hr-HR" sz="2000" i="1" dirty="0"/>
            </a:br>
            <a:r>
              <a:rPr lang="hr-HR" sz="2000" i="1" dirty="0"/>
              <a:t>Koristi sljedeće izraze: </a:t>
            </a:r>
            <a:br>
              <a:rPr lang="hr-HR" sz="2000" i="1" dirty="0"/>
            </a:br>
            <a:r>
              <a:rPr lang="en-US" sz="2000" b="1" dirty="0"/>
              <a:t>In my opinion …</a:t>
            </a:r>
            <a:br>
              <a:rPr lang="hr-HR" sz="2000" b="1" dirty="0"/>
            </a:br>
            <a:r>
              <a:rPr lang="en-US" sz="2000" b="1" dirty="0"/>
              <a:t>I would say that …</a:t>
            </a:r>
            <a:br>
              <a:rPr lang="hr-HR" sz="2000" b="1" dirty="0"/>
            </a:br>
            <a:r>
              <a:rPr lang="en-US" sz="2000" b="1" dirty="0"/>
              <a:t>It seems to me that …</a:t>
            </a:r>
            <a:br>
              <a:rPr lang="hr-HR" sz="2000" b="1" dirty="0"/>
            </a:br>
            <a:r>
              <a:rPr lang="en-US" sz="2000" b="1" dirty="0"/>
              <a:t>It is my impression that …</a:t>
            </a:r>
            <a:br>
              <a:rPr lang="hr-HR" sz="2000" b="1" dirty="0"/>
            </a:br>
            <a:r>
              <a:rPr lang="en-US" sz="2000" b="1" dirty="0"/>
              <a:t>I have the feeling that …</a:t>
            </a:r>
            <a:br>
              <a:rPr lang="hr-HR" sz="2000" b="1" dirty="0"/>
            </a:br>
            <a:r>
              <a:rPr lang="en-US" sz="2000" b="1" dirty="0"/>
              <a:t>I have no doubt that …</a:t>
            </a:r>
            <a:br>
              <a:rPr lang="hr-HR" sz="2000" b="1" dirty="0"/>
            </a:br>
            <a:r>
              <a:rPr lang="en-US" sz="2000" b="1" dirty="0"/>
              <a:t>I am sure / I am certain that …</a:t>
            </a:r>
            <a:br>
              <a:rPr lang="hr-HR" sz="2000" b="1" dirty="0"/>
            </a:br>
            <a:r>
              <a:rPr lang="en-US" sz="2000" b="1" dirty="0"/>
              <a:t>I guess that</a:t>
            </a:r>
            <a:br>
              <a:rPr lang="hr-HR" sz="2000" b="1" dirty="0"/>
            </a:br>
            <a:r>
              <a:rPr lang="en-US" sz="2000" b="1" dirty="0"/>
              <a:t>I bet that ….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1328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6" y="0"/>
            <a:ext cx="5103540" cy="683520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23" y="1039969"/>
            <a:ext cx="10607554" cy="26595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3846" y="4069724"/>
            <a:ext cx="7068154" cy="2472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It’s your turn! Create a school of the future.</a:t>
            </a:r>
            <a:r>
              <a:rPr lang="hr-HR" sz="2000" b="1" dirty="0"/>
              <a:t> </a:t>
            </a:r>
            <a:r>
              <a:rPr lang="en-US" sz="2000" b="1" dirty="0"/>
              <a:t>Think of the following things</a:t>
            </a:r>
            <a:r>
              <a:rPr lang="hr-HR" sz="2000" b="1" dirty="0"/>
              <a:t>: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subjects</a:t>
            </a:r>
            <a:r>
              <a:rPr lang="hr-HR" sz="2000" b="1" dirty="0"/>
              <a:t>, </a:t>
            </a:r>
            <a:r>
              <a:rPr lang="hr-HR" sz="2000" b="1" dirty="0" err="1"/>
              <a:t>classrooms</a:t>
            </a:r>
            <a:r>
              <a:rPr lang="hr-HR" sz="2000" b="1" dirty="0"/>
              <a:t>, </a:t>
            </a:r>
            <a:r>
              <a:rPr lang="hr-HR" sz="2000" b="1" dirty="0" err="1"/>
              <a:t>technology</a:t>
            </a:r>
            <a:r>
              <a:rPr lang="hr-HR" sz="2000" b="1" dirty="0"/>
              <a:t>, </a:t>
            </a:r>
            <a:r>
              <a:rPr lang="hr-HR" sz="2000" b="1" dirty="0" err="1"/>
              <a:t>timetable</a:t>
            </a:r>
            <a:r>
              <a:rPr lang="hr-HR" sz="2000" b="1" dirty="0"/>
              <a:t>,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staff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pl-PL" sz="2000" i="1" dirty="0"/>
              <a:t>Osmisli školu budućnosti kako ju ti vidiš. Upute za rad u udžbeniku su na 103. stranici, ali i ...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2508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76" y="16030"/>
            <a:ext cx="5117440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065564" y="2627290"/>
            <a:ext cx="7126436" cy="4230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i="1" dirty="0">
                <a:ea typeface="Cambria" panose="02040503050406030204" pitchFamily="18" charset="0"/>
              </a:rPr>
              <a:t>… na 83. stranici radne bilježnice!</a:t>
            </a:r>
          </a:p>
          <a:p>
            <a:pPr marL="0" indent="0">
              <a:buNone/>
            </a:pPr>
            <a:r>
              <a:rPr lang="hr-HR" sz="2100" i="1" dirty="0">
                <a:ea typeface="Cambria" panose="02040503050406030204" pitchFamily="18" charset="0"/>
              </a:rPr>
              <a:t>Nakon oluje ideja razmisli kako bi odgovorio na postavljena pitanja.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12680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3" y="16030"/>
            <a:ext cx="5119459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777" y="-41394"/>
            <a:ext cx="8958459" cy="69251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3000777" y="3773511"/>
            <a:ext cx="5119459" cy="3906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Kako će škole izgledati za 25 godina? Pogledaj slike i predvidi što će se dogoditi.</a:t>
            </a:r>
          </a:p>
          <a:p>
            <a:pPr marL="0" indent="0">
              <a:buNone/>
            </a:pPr>
            <a:r>
              <a:rPr lang="en-US" sz="2100" b="1" dirty="0"/>
              <a:t>Do</a:t>
            </a:r>
            <a:r>
              <a:rPr lang="hr-HR" sz="2100" b="1" dirty="0"/>
              <a:t> </a:t>
            </a:r>
            <a:r>
              <a:rPr lang="en-US" sz="2100" b="1" dirty="0"/>
              <a:t>you think a lot will change? </a:t>
            </a:r>
            <a:r>
              <a:rPr lang="hr-HR" sz="2100" i="1" dirty="0"/>
              <a:t>Misliš li da će se puno toga promijeniti?</a:t>
            </a:r>
          </a:p>
          <a:p>
            <a:pPr marL="0" indent="0">
              <a:buNone/>
            </a:pPr>
            <a:r>
              <a:rPr lang="en-US" sz="2100" b="1" dirty="0"/>
              <a:t>What will stay the</a:t>
            </a:r>
            <a:r>
              <a:rPr lang="hr-HR" sz="2100" b="1" dirty="0"/>
              <a:t> </a:t>
            </a:r>
            <a:r>
              <a:rPr lang="en-US" sz="2100" b="1" dirty="0"/>
              <a:t>same? </a:t>
            </a:r>
            <a:r>
              <a:rPr lang="hr-HR" sz="2100" i="1" dirty="0"/>
              <a:t>Što će ostati isto?</a:t>
            </a:r>
          </a:p>
          <a:p>
            <a:pPr marL="0" indent="0">
              <a:buNone/>
            </a:pPr>
            <a:r>
              <a:rPr lang="en-US" sz="2100" b="1" dirty="0"/>
              <a:t>What would you like to see different?</a:t>
            </a:r>
            <a:r>
              <a:rPr lang="hr-HR" sz="2100" b="1" dirty="0"/>
              <a:t> </a:t>
            </a:r>
            <a:r>
              <a:rPr lang="hr-HR" sz="2100" i="1" dirty="0"/>
              <a:t>Što bi ti želio da se promijeni?</a:t>
            </a:r>
            <a:endParaRPr lang="en-US" sz="2100" i="1" dirty="0"/>
          </a:p>
          <a:p>
            <a:pPr marL="0" indent="0">
              <a:buNone/>
            </a:pPr>
            <a:r>
              <a:rPr lang="en-US" sz="2100" b="1" dirty="0"/>
              <a:t>Will pupils still have to read and write?</a:t>
            </a:r>
            <a:r>
              <a:rPr lang="hr-HR" sz="2100" b="1" dirty="0"/>
              <a:t> </a:t>
            </a:r>
            <a:r>
              <a:rPr lang="hr-HR" sz="2100" i="1" dirty="0"/>
              <a:t>Hoće li učenici i dalje morati pisati i čitati?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420827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" y="2460"/>
            <a:ext cx="512637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6379" y="875764"/>
            <a:ext cx="7061044" cy="5603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Journalists from Ollie’s magazine, interviewed students</a:t>
            </a:r>
            <a:r>
              <a:rPr lang="hr-HR" sz="2000" b="1" dirty="0"/>
              <a:t> </a:t>
            </a:r>
            <a:r>
              <a:rPr lang="en-US" sz="2000" b="1" dirty="0"/>
              <a:t>about the future of schools. Listen to their predictions</a:t>
            </a:r>
            <a:r>
              <a:rPr lang="hr-HR" sz="2000" b="1" dirty="0"/>
              <a:t> </a:t>
            </a:r>
            <a:r>
              <a:rPr lang="en-US" sz="2000" b="1" dirty="0"/>
              <a:t>and match with the picture from Task 1.</a:t>
            </a:r>
            <a:r>
              <a:rPr lang="hr-HR" sz="2000" b="1" dirty="0"/>
              <a:t> </a:t>
            </a:r>
            <a:r>
              <a:rPr lang="hr-HR" sz="2000" i="1" dirty="0"/>
              <a:t>Novinar iz </a:t>
            </a:r>
            <a:r>
              <a:rPr lang="hr-HR" sz="2000" i="1" dirty="0" err="1"/>
              <a:t>Ollijevog</a:t>
            </a:r>
            <a:r>
              <a:rPr lang="hr-HR" sz="2000" i="1" dirty="0"/>
              <a:t> časopisa je intervjuirao učenike o budućnosti škola. Poslušaj njihova predviđanja i spoji ih sa slikama iz 1. zadatka.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https://www.e-sfera.hr/dodatni-digitalni-sadrzaji/7b918171-c5b2-4272-af0d-a537ee5a5c61/assets/audio/36__unit_07_lesson_4_-interview_with_students_1.mp3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379" y="3262543"/>
            <a:ext cx="6852068" cy="24718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32_School_of_the_future">
            <a:hlinkClick r:id="" action="ppaction://media"/>
            <a:extLst>
              <a:ext uri="{FF2B5EF4-FFF2-40B4-BE49-F238E27FC236}">
                <a16:creationId xmlns:a16="http://schemas.microsoft.com/office/drawing/2014/main" id="{7090F458-E82B-4AA9-875F-CA3BD1B74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20022" y="2883501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D94673F-B3BD-4891-84A3-46A6E7BE6400}"/>
              </a:ext>
            </a:extLst>
          </p:cNvPr>
          <p:cNvSpPr txBox="1">
            <a:spLocks/>
          </p:cNvSpPr>
          <p:nvPr/>
        </p:nvSpPr>
        <p:spPr>
          <a:xfrm>
            <a:off x="6926804" y="465251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BAB91CA-2052-4F6C-9E54-4E94D1E6E9A5}"/>
              </a:ext>
            </a:extLst>
          </p:cNvPr>
          <p:cNvSpPr txBox="1">
            <a:spLocks/>
          </p:cNvSpPr>
          <p:nvPr/>
        </p:nvSpPr>
        <p:spPr>
          <a:xfrm>
            <a:off x="9283638" y="463963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5498C23-5575-4312-A9CF-0F4232F10E1D}"/>
              </a:ext>
            </a:extLst>
          </p:cNvPr>
          <p:cNvSpPr txBox="1">
            <a:spLocks/>
          </p:cNvSpPr>
          <p:nvPr/>
        </p:nvSpPr>
        <p:spPr>
          <a:xfrm>
            <a:off x="6926804" y="508667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5EC2A22-423E-4412-85F1-41C526739C07}"/>
              </a:ext>
            </a:extLst>
          </p:cNvPr>
          <p:cNvSpPr txBox="1">
            <a:spLocks/>
          </p:cNvSpPr>
          <p:nvPr/>
        </p:nvSpPr>
        <p:spPr>
          <a:xfrm>
            <a:off x="9283638" y="509955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438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3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" y="2460"/>
            <a:ext cx="5126379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26379" y="875764"/>
            <a:ext cx="7061044" cy="5603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write true (T) or false (F).</a:t>
            </a:r>
            <a:r>
              <a:rPr lang="hr-HR" sz="2000" b="1" dirty="0"/>
              <a:t> </a:t>
            </a:r>
            <a:r>
              <a:rPr lang="hr-HR" sz="2000" i="1" dirty="0"/>
              <a:t>Poslušaj zvučni zapis još jednom i napiši jesu li rečenice točne ili netočne.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https://www.e-sfera.hr/dodatni-digitalni-sadrzaji/7b918171-c5b2-4272-af0d-a537ee5a5c61/assets/audio/36__unit_07_lesson_4_-interview_with_students_1.mp3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766" y="2406378"/>
            <a:ext cx="9182928" cy="33083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6_32_School_of_the_future">
            <a:hlinkClick r:id="" action="ppaction://media"/>
            <a:extLst>
              <a:ext uri="{FF2B5EF4-FFF2-40B4-BE49-F238E27FC236}">
                <a16:creationId xmlns:a16="http://schemas.microsoft.com/office/drawing/2014/main" id="{7090F458-E82B-4AA9-875F-CA3BD1B74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65476" y="1938277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9C9E4EF-E2E3-45A3-A491-3EDBC36ECFF6}"/>
              </a:ext>
            </a:extLst>
          </p:cNvPr>
          <p:cNvSpPr txBox="1">
            <a:spLocks/>
          </p:cNvSpPr>
          <p:nvPr/>
        </p:nvSpPr>
        <p:spPr>
          <a:xfrm>
            <a:off x="9348032" y="293971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FA9C70D-0CC0-4DB6-ADFE-66FBE187169D}"/>
              </a:ext>
            </a:extLst>
          </p:cNvPr>
          <p:cNvSpPr txBox="1">
            <a:spLocks/>
          </p:cNvSpPr>
          <p:nvPr/>
        </p:nvSpPr>
        <p:spPr>
          <a:xfrm>
            <a:off x="7124874" y="336100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0AB3C36-9F42-4194-9C92-605A72D21364}"/>
              </a:ext>
            </a:extLst>
          </p:cNvPr>
          <p:cNvSpPr txBox="1">
            <a:spLocks/>
          </p:cNvSpPr>
          <p:nvPr/>
        </p:nvSpPr>
        <p:spPr>
          <a:xfrm>
            <a:off x="9064884" y="380245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7C38668-50E7-4D01-843A-55F4FAC05D28}"/>
              </a:ext>
            </a:extLst>
          </p:cNvPr>
          <p:cNvSpPr txBox="1">
            <a:spLocks/>
          </p:cNvSpPr>
          <p:nvPr/>
        </p:nvSpPr>
        <p:spPr>
          <a:xfrm>
            <a:off x="6643679" y="421651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4987279-DF31-4B4C-92EB-398185316D20}"/>
              </a:ext>
            </a:extLst>
          </p:cNvPr>
          <p:cNvSpPr txBox="1">
            <a:spLocks/>
          </p:cNvSpPr>
          <p:nvPr/>
        </p:nvSpPr>
        <p:spPr>
          <a:xfrm>
            <a:off x="10991890" y="464509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8E9AA4C-2426-4E11-A4AF-134077DD72B5}"/>
              </a:ext>
            </a:extLst>
          </p:cNvPr>
          <p:cNvSpPr txBox="1">
            <a:spLocks/>
          </p:cNvSpPr>
          <p:nvPr/>
        </p:nvSpPr>
        <p:spPr>
          <a:xfrm>
            <a:off x="10385103" y="507925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538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3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" y="14177"/>
            <a:ext cx="5108540" cy="683366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360608"/>
            <a:ext cx="7057725" cy="794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does Sandra think robots will be good</a:t>
            </a:r>
            <a:r>
              <a:rPr lang="hr-HR" sz="2000" b="1" dirty="0"/>
              <a:t> </a:t>
            </a:r>
            <a:r>
              <a:rPr lang="en-US" sz="2000" b="1" dirty="0"/>
              <a:t>teachers? </a:t>
            </a:r>
            <a:br>
              <a:rPr lang="hr-HR" sz="2000" b="1" dirty="0"/>
            </a:br>
            <a:r>
              <a:rPr lang="hr-HR" sz="2000" i="1" dirty="0"/>
              <a:t>Zašto Sandra misli da će roboti biti dobri učitelji?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think about homework?</a:t>
            </a:r>
            <a:br>
              <a:rPr lang="hr-HR" sz="2000" b="1" dirty="0"/>
            </a:br>
            <a:r>
              <a:rPr lang="hr-HR" sz="2000" i="1" dirty="0"/>
              <a:t>Što misliš o domaćoj zadaći?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likes technology the most? </a:t>
            </a:r>
            <a:br>
              <a:rPr lang="hr-HR" sz="2000" b="1" dirty="0"/>
            </a:br>
            <a:r>
              <a:rPr lang="hr-HR" sz="2000" i="1" dirty="0"/>
              <a:t>Tko najviše voli tehnologiju?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will</a:t>
            </a:r>
            <a:r>
              <a:rPr lang="hr-HR" sz="2000" b="1" dirty="0"/>
              <a:t> </a:t>
            </a:r>
            <a:r>
              <a:rPr lang="en-US" sz="2000" b="1" dirty="0"/>
              <a:t>change in schools according to Tom? </a:t>
            </a:r>
            <a:br>
              <a:rPr lang="hr-HR" sz="2000" b="1" dirty="0"/>
            </a:br>
            <a:r>
              <a:rPr lang="hr-HR" sz="2000" i="1" dirty="0"/>
              <a:t>Što Tom misli da će se promijeniti u školama?</a:t>
            </a:r>
          </a:p>
          <a:p>
            <a:pPr marL="0" indent="0">
              <a:buNone/>
            </a:pPr>
            <a:r>
              <a:rPr lang="en-US" sz="2000" b="1" dirty="0"/>
              <a:t>Who</a:t>
            </a:r>
            <a:r>
              <a:rPr lang="hr-HR" sz="2000" b="1" dirty="0"/>
              <a:t> </a:t>
            </a:r>
            <a:r>
              <a:rPr lang="en-US" sz="2000" b="1" dirty="0"/>
              <a:t>would like children to have more freedom in</a:t>
            </a:r>
            <a:r>
              <a:rPr lang="hr-HR" sz="2000" b="1" dirty="0"/>
              <a:t> </a:t>
            </a:r>
            <a:r>
              <a:rPr lang="en-US" sz="2000" b="1" dirty="0"/>
              <a:t>choosing what they will learn each day? </a:t>
            </a:r>
            <a:br>
              <a:rPr lang="hr-HR" sz="2000" b="1" dirty="0"/>
            </a:br>
            <a:r>
              <a:rPr lang="hr-HR" sz="2000" i="1" dirty="0"/>
              <a:t>Tko bi želio da učenici imaju više slobode u odabiru onoga što će učiti svaki dan?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prediction do you like the best? Why?</a:t>
            </a:r>
            <a:br>
              <a:rPr lang="hr-HR" sz="2000" b="1" dirty="0"/>
            </a:br>
            <a:r>
              <a:rPr lang="hr-HR" sz="2000" i="1" dirty="0"/>
              <a:t>Koje ti se predviđanje najviše sviđa i zašto?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Zapiši u svoju bilježnicu nekoliko rečenica kako zamišljaš školu za 25 godina. Zadani su elementi: </a:t>
            </a:r>
            <a:r>
              <a:rPr lang="hr-HR" sz="2000" b="1" i="1" dirty="0" err="1"/>
              <a:t>teachers</a:t>
            </a:r>
            <a:r>
              <a:rPr lang="hr-HR" sz="2000" b="1" i="1" dirty="0"/>
              <a:t>, </a:t>
            </a:r>
            <a:r>
              <a:rPr lang="hr-HR" sz="2000" b="1" i="1" dirty="0" err="1"/>
              <a:t>homework</a:t>
            </a:r>
            <a:r>
              <a:rPr lang="hr-HR" sz="2000" b="1" i="1" dirty="0"/>
              <a:t>, </a:t>
            </a:r>
            <a:r>
              <a:rPr lang="hr-HR" sz="2000" b="1" i="1" dirty="0" err="1"/>
              <a:t>tests</a:t>
            </a:r>
            <a:r>
              <a:rPr lang="hr-HR" sz="2000" b="1" i="1" dirty="0"/>
              <a:t>, books, </a:t>
            </a:r>
            <a:r>
              <a:rPr lang="hr-HR" sz="2000" b="1" i="1" dirty="0" err="1"/>
              <a:t>classrooms</a:t>
            </a:r>
            <a:r>
              <a:rPr lang="hr-HR" sz="2000" b="1" i="1" dirty="0"/>
              <a:t>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4" y="16030"/>
            <a:ext cx="5115416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75" y="1916616"/>
            <a:ext cx="11341049" cy="30407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159728"/>
            <a:ext cx="6831313" cy="6069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to </a:t>
            </a:r>
            <a:r>
              <a:rPr lang="hr-HR" sz="2100" b="1" dirty="0" err="1"/>
              <a:t>their</a:t>
            </a:r>
            <a:r>
              <a:rPr lang="hr-HR" sz="2100" b="1" dirty="0"/>
              <a:t> </a:t>
            </a:r>
            <a:r>
              <a:rPr lang="hr-HR" sz="2100" b="1" dirty="0" err="1"/>
              <a:t>definitions</a:t>
            </a:r>
            <a:r>
              <a:rPr lang="en-US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riječi sa objašnjenjima. 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83CAD32-0E78-4DB8-B32E-F52D85D6D8DF}"/>
              </a:ext>
            </a:extLst>
          </p:cNvPr>
          <p:cNvSpPr txBox="1">
            <a:spLocks/>
          </p:cNvSpPr>
          <p:nvPr/>
        </p:nvSpPr>
        <p:spPr>
          <a:xfrm>
            <a:off x="3745722" y="444237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10DAC12-A06F-4996-824C-80637D7CF100}"/>
              </a:ext>
            </a:extLst>
          </p:cNvPr>
          <p:cNvSpPr txBox="1">
            <a:spLocks/>
          </p:cNvSpPr>
          <p:nvPr/>
        </p:nvSpPr>
        <p:spPr>
          <a:xfrm>
            <a:off x="3754761" y="39659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33971AC-0C5A-4863-9C22-3D87D05C795D}"/>
              </a:ext>
            </a:extLst>
          </p:cNvPr>
          <p:cNvSpPr txBox="1">
            <a:spLocks/>
          </p:cNvSpPr>
          <p:nvPr/>
        </p:nvSpPr>
        <p:spPr>
          <a:xfrm>
            <a:off x="3754761" y="348957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B245361-9660-490F-91BE-4BE3D596F6B5}"/>
              </a:ext>
            </a:extLst>
          </p:cNvPr>
          <p:cNvSpPr txBox="1">
            <a:spLocks/>
          </p:cNvSpPr>
          <p:nvPr/>
        </p:nvSpPr>
        <p:spPr>
          <a:xfrm>
            <a:off x="3754761" y="253676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3" y="16030"/>
            <a:ext cx="5119459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 err="1">
                <a:ea typeface="Cambria" panose="02040503050406030204" pitchFamily="18" charset="0"/>
              </a:rPr>
              <a:t>Go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back</a:t>
            </a:r>
            <a:r>
              <a:rPr lang="hr-HR" sz="2100" b="1" dirty="0">
                <a:ea typeface="Cambria" panose="02040503050406030204" pitchFamily="18" charset="0"/>
              </a:rPr>
              <a:t> to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303" y="2176530"/>
            <a:ext cx="6998614" cy="3649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442434"/>
            <a:ext cx="6985358" cy="6237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Look</a:t>
            </a:r>
            <a:r>
              <a:rPr lang="hr-HR" sz="2100" b="1" dirty="0"/>
              <a:t> at </a:t>
            </a:r>
            <a:r>
              <a:rPr lang="hr-HR" sz="2100" b="1" dirty="0" err="1"/>
              <a:t>these</a:t>
            </a:r>
            <a:r>
              <a:rPr lang="hr-HR" sz="2100" b="1" dirty="0"/>
              <a:t> </a:t>
            </a:r>
            <a:r>
              <a:rPr lang="hr-HR" sz="2100" b="1" dirty="0" err="1"/>
              <a:t>titles</a:t>
            </a:r>
            <a:r>
              <a:rPr lang="hr-HR" sz="2100" b="1" dirty="0"/>
              <a:t>. </a:t>
            </a:r>
            <a:r>
              <a:rPr lang="hr-HR" sz="2100" b="1" dirty="0" err="1"/>
              <a:t>What</a:t>
            </a:r>
            <a:r>
              <a:rPr lang="hr-HR" sz="2100" b="1" dirty="0"/>
              <a:t> </a:t>
            </a:r>
            <a:r>
              <a:rPr lang="hr-HR" sz="2100" b="1" dirty="0" err="1"/>
              <a:t>could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texts</a:t>
            </a:r>
            <a:r>
              <a:rPr lang="hr-HR" sz="2100" b="1" dirty="0"/>
              <a:t> </a:t>
            </a:r>
            <a:r>
              <a:rPr lang="hr-HR" sz="2100" b="1" dirty="0" err="1"/>
              <a:t>be</a:t>
            </a:r>
            <a:r>
              <a:rPr lang="hr-HR" sz="2100" b="1" dirty="0"/>
              <a:t> </a:t>
            </a:r>
            <a:r>
              <a:rPr lang="hr-HR" sz="2100" b="1" dirty="0" err="1"/>
              <a:t>about</a:t>
            </a:r>
            <a:r>
              <a:rPr lang="en-US" sz="2100" b="1" dirty="0"/>
              <a:t>? </a:t>
            </a:r>
            <a:r>
              <a:rPr lang="hr-HR" sz="2100" i="1" dirty="0"/>
              <a:t>Pogledaj naslove. O čemu bi mogli biti tekstovi sa ovim naslovima?</a:t>
            </a:r>
          </a:p>
        </p:txBody>
      </p:sp>
    </p:spTree>
    <p:extLst>
      <p:ext uri="{BB962C8B-B14F-4D97-AF65-F5344CB8AC3E}">
        <p14:creationId xmlns:p14="http://schemas.microsoft.com/office/powerpoint/2010/main" val="46892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" y="9358"/>
            <a:ext cx="5135597" cy="688234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103!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8" y="0"/>
            <a:ext cx="9054656" cy="68931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9465972" y="1287889"/>
            <a:ext cx="2531900" cy="6366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Ollie’s article about the future of schools and</a:t>
            </a:r>
            <a:r>
              <a:rPr lang="hr-HR" sz="2100" b="1" dirty="0"/>
              <a:t> </a:t>
            </a:r>
            <a:r>
              <a:rPr lang="en-US" sz="2100" b="1" dirty="0"/>
              <a:t>write the headings on the lines.</a:t>
            </a:r>
            <a:br>
              <a:rPr lang="hr-HR" sz="2100" b="1" dirty="0"/>
            </a:br>
            <a:r>
              <a:rPr lang="hr-HR" sz="2100" i="1" dirty="0"/>
              <a:t>Pročitaj tekst i dodijeli svakom tekstu naslov.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7A9792C-7B88-4D6E-8F49-01E4FD3D1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7333" y="3649909"/>
            <a:ext cx="2641379" cy="1411487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1251B63-5469-4CE9-BBE3-5EEDB8D05A7D}"/>
              </a:ext>
            </a:extLst>
          </p:cNvPr>
          <p:cNvSpPr txBox="1">
            <a:spLocks/>
          </p:cNvSpPr>
          <p:nvPr/>
        </p:nvSpPr>
        <p:spPr>
          <a:xfrm>
            <a:off x="2871718" y="130076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Bring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in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the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bean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bags</a:t>
            </a:r>
            <a:r>
              <a:rPr lang="hr-HR" sz="1600" i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9D56214-E223-4664-91C6-2C505F035B39}"/>
              </a:ext>
            </a:extLst>
          </p:cNvPr>
          <p:cNvSpPr txBox="1">
            <a:spLocks/>
          </p:cNvSpPr>
          <p:nvPr/>
        </p:nvSpPr>
        <p:spPr>
          <a:xfrm>
            <a:off x="5594561" y="311703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At </a:t>
            </a:r>
            <a:r>
              <a:rPr lang="hr-HR" sz="2000" i="1" dirty="0" err="1">
                <a:solidFill>
                  <a:srgbClr val="FF0000"/>
                </a:solidFill>
              </a:rPr>
              <a:t>their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own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speed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71C5D7F-E4DA-43E2-BF75-AB29C10DEFEC}"/>
              </a:ext>
            </a:extLst>
          </p:cNvPr>
          <p:cNvSpPr txBox="1">
            <a:spLocks/>
          </p:cNvSpPr>
          <p:nvPr/>
        </p:nvSpPr>
        <p:spPr>
          <a:xfrm>
            <a:off x="2786946" y="502275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No </a:t>
            </a:r>
            <a:r>
              <a:rPr lang="hr-HR" sz="2200" i="1" dirty="0" err="1">
                <a:solidFill>
                  <a:srgbClr val="FF0000"/>
                </a:solidFill>
              </a:rPr>
              <a:t>teachers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24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5" grpId="0" build="p"/>
      <p:bldP spid="16" grpId="0" build="p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" y="2460"/>
            <a:ext cx="5118883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7199290" y="326373"/>
            <a:ext cx="4992710" cy="6886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</a:t>
            </a:r>
            <a:r>
              <a:rPr lang="hr-HR" sz="2000" b="1" dirty="0" err="1"/>
              <a:t>article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i="1" dirty="0"/>
              <a:t>Pročitaj tekst i odgovori na pitanja.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1 They disagree on having robots as teachers.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2 Classrooms will be more relaxing and </a:t>
            </a:r>
            <a:r>
              <a:rPr lang="en-US" sz="2000" b="1" dirty="0" err="1">
                <a:solidFill>
                  <a:srgbClr val="FF0000"/>
                </a:solidFill>
              </a:rPr>
              <a:t>colourful</a:t>
            </a:r>
            <a:r>
              <a:rPr lang="en-US" sz="2000" b="1" dirty="0">
                <a:solidFill>
                  <a:srgbClr val="FF0000"/>
                </a:solidFill>
              </a:rPr>
              <a:t>. There will be bean bags and carpets.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3 The students will clean the class</a:t>
            </a:r>
            <a:r>
              <a:rPr lang="hr-HR" sz="2000" b="1" dirty="0">
                <a:solidFill>
                  <a:srgbClr val="FF0000"/>
                </a:solidFill>
              </a:rPr>
              <a:t>r</a:t>
            </a:r>
            <a:r>
              <a:rPr lang="en-US" sz="2000" b="1" dirty="0" err="1">
                <a:solidFill>
                  <a:srgbClr val="FF0000"/>
                </a:solidFill>
              </a:rPr>
              <a:t>oom</a:t>
            </a:r>
            <a:r>
              <a:rPr lang="en-US" sz="2000" b="1" dirty="0">
                <a:solidFill>
                  <a:srgbClr val="FF0000"/>
                </a:solidFill>
              </a:rPr>
              <a:t> every day after class.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4 Teachers will change: they won't show you everything you need to know, but give you an assignment and help you begin. 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5 Each student will choose his or her own subjects and learning plans.</a:t>
            </a:r>
            <a:endParaRPr lang="hr-HR" sz="2000" b="1" dirty="0">
              <a:solidFill>
                <a:srgbClr val="FF000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38" y="326373"/>
            <a:ext cx="6788956" cy="29566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953B91F-5156-4418-B9A6-B2C08CACC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863" y="3769712"/>
            <a:ext cx="5266932" cy="25151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BC82995-B80D-4653-923B-07B4161F1643}"/>
              </a:ext>
            </a:extLst>
          </p:cNvPr>
          <p:cNvSpPr txBox="1">
            <a:spLocks/>
          </p:cNvSpPr>
          <p:nvPr/>
        </p:nvSpPr>
        <p:spPr>
          <a:xfrm>
            <a:off x="7199290" y="4934863"/>
            <a:ext cx="4992710" cy="6886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Translate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Croatian. </a:t>
            </a:r>
            <a:r>
              <a:rPr lang="hr-HR" sz="2000" i="1" dirty="0"/>
              <a:t>Prevedi izraze na hrvatski jezik.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F1DDDD4-B5AB-4619-B047-458A77286215}"/>
              </a:ext>
            </a:extLst>
          </p:cNvPr>
          <p:cNvSpPr txBox="1">
            <a:spLocks/>
          </p:cNvSpPr>
          <p:nvPr/>
        </p:nvSpPr>
        <p:spPr>
          <a:xfrm>
            <a:off x="4417386" y="436236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vreća za sjedenje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AAE484C-476C-4FB7-89AC-2332437095F3}"/>
              </a:ext>
            </a:extLst>
          </p:cNvPr>
          <p:cNvSpPr txBox="1">
            <a:spLocks/>
          </p:cNvSpPr>
          <p:nvPr/>
        </p:nvSpPr>
        <p:spPr>
          <a:xfrm>
            <a:off x="4417386" y="486188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zamijeniti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0693AA0-03BA-4E55-B4B3-807E22DB43D8}"/>
              </a:ext>
            </a:extLst>
          </p:cNvPr>
          <p:cNvSpPr txBox="1">
            <a:spLocks/>
          </p:cNvSpPr>
          <p:nvPr/>
        </p:nvSpPr>
        <p:spPr>
          <a:xfrm>
            <a:off x="4417386" y="534162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zadatak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F1F1106-2381-43BE-87A7-D236FAF43A73}"/>
              </a:ext>
            </a:extLst>
          </p:cNvPr>
          <p:cNvSpPr txBox="1">
            <a:spLocks/>
          </p:cNvSpPr>
          <p:nvPr/>
        </p:nvSpPr>
        <p:spPr>
          <a:xfrm>
            <a:off x="4417386" y="582464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plan učenja</a:t>
            </a:r>
          </a:p>
        </p:txBody>
      </p:sp>
    </p:spTree>
    <p:extLst>
      <p:ext uri="{BB962C8B-B14F-4D97-AF65-F5344CB8AC3E}">
        <p14:creationId xmlns:p14="http://schemas.microsoft.com/office/powerpoint/2010/main" val="16090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</TotalTime>
  <Words>564</Words>
  <Application>Microsoft Office PowerPoint</Application>
  <PresentationFormat>Široki zaslon</PresentationFormat>
  <Paragraphs>79</Paragraphs>
  <Slides>15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Avenir Next LT Pro</vt:lpstr>
      <vt:lpstr>Calibri Light</vt:lpstr>
      <vt:lpstr>Arial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252</cp:revision>
  <dcterms:created xsi:type="dcterms:W3CDTF">2020-09-15T16:13:04Z</dcterms:created>
  <dcterms:modified xsi:type="dcterms:W3CDTF">2021-04-24T07:52:04Z</dcterms:modified>
</cp:coreProperties>
</file>